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Q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Q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no_opt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Sheet1!$A$2:$A$389</c:f>
              <c:numCache>
                <c:formatCode>General</c:formatCode>
                <c:ptCount val="388"/>
                <c:pt idx="0">
                  <c:v>870881564</c:v>
                </c:pt>
                <c:pt idx="1">
                  <c:v>182119911</c:v>
                </c:pt>
                <c:pt idx="2">
                  <c:v>117185045</c:v>
                </c:pt>
                <c:pt idx="3">
                  <c:v>116569003</c:v>
                </c:pt>
                <c:pt idx="4">
                  <c:v>112936786</c:v>
                </c:pt>
                <c:pt idx="5">
                  <c:v>112249207</c:v>
                </c:pt>
                <c:pt idx="6">
                  <c:v>109228710</c:v>
                </c:pt>
                <c:pt idx="7">
                  <c:v>106875451</c:v>
                </c:pt>
                <c:pt idx="8">
                  <c:v>109973484</c:v>
                </c:pt>
                <c:pt idx="9">
                  <c:v>106022917</c:v>
                </c:pt>
                <c:pt idx="10">
                  <c:v>103153355</c:v>
                </c:pt>
                <c:pt idx="11">
                  <c:v>104598536</c:v>
                </c:pt>
                <c:pt idx="12">
                  <c:v>100148000</c:v>
                </c:pt>
                <c:pt idx="13">
                  <c:v>97308128</c:v>
                </c:pt>
                <c:pt idx="14">
                  <c:v>94286062</c:v>
                </c:pt>
                <c:pt idx="15">
                  <c:v>92497819</c:v>
                </c:pt>
                <c:pt idx="16">
                  <c:v>93163014</c:v>
                </c:pt>
                <c:pt idx="17">
                  <c:v>91921508</c:v>
                </c:pt>
                <c:pt idx="18">
                  <c:v>88656569</c:v>
                </c:pt>
                <c:pt idx="19">
                  <c:v>87099880</c:v>
                </c:pt>
                <c:pt idx="20">
                  <c:v>86810663</c:v>
                </c:pt>
                <c:pt idx="21">
                  <c:v>86836329</c:v>
                </c:pt>
                <c:pt idx="22">
                  <c:v>87144420</c:v>
                </c:pt>
                <c:pt idx="23">
                  <c:v>87349389</c:v>
                </c:pt>
                <c:pt idx="24">
                  <c:v>87288525</c:v>
                </c:pt>
                <c:pt idx="25">
                  <c:v>86986075</c:v>
                </c:pt>
                <c:pt idx="26">
                  <c:v>86325720</c:v>
                </c:pt>
                <c:pt idx="27">
                  <c:v>86444293</c:v>
                </c:pt>
                <c:pt idx="28">
                  <c:v>86747940</c:v>
                </c:pt>
                <c:pt idx="29">
                  <c:v>88780573</c:v>
                </c:pt>
                <c:pt idx="30">
                  <c:v>87701925</c:v>
                </c:pt>
                <c:pt idx="31">
                  <c:v>87077185</c:v>
                </c:pt>
                <c:pt idx="32">
                  <c:v>87359955</c:v>
                </c:pt>
                <c:pt idx="33">
                  <c:v>87322228</c:v>
                </c:pt>
                <c:pt idx="34">
                  <c:v>87118686</c:v>
                </c:pt>
                <c:pt idx="35">
                  <c:v>87051250</c:v>
                </c:pt>
                <c:pt idx="36">
                  <c:v>88068208</c:v>
                </c:pt>
                <c:pt idx="37">
                  <c:v>89083671</c:v>
                </c:pt>
                <c:pt idx="38">
                  <c:v>86879101</c:v>
                </c:pt>
                <c:pt idx="39">
                  <c:v>89352602</c:v>
                </c:pt>
                <c:pt idx="40">
                  <c:v>87575829</c:v>
                </c:pt>
                <c:pt idx="41">
                  <c:v>86562319</c:v>
                </c:pt>
                <c:pt idx="42">
                  <c:v>85045101</c:v>
                </c:pt>
                <c:pt idx="43">
                  <c:v>87854814</c:v>
                </c:pt>
                <c:pt idx="44">
                  <c:v>87658322</c:v>
                </c:pt>
                <c:pt idx="45">
                  <c:v>87779464</c:v>
                </c:pt>
                <c:pt idx="46">
                  <c:v>85510066</c:v>
                </c:pt>
                <c:pt idx="47">
                  <c:v>86607626</c:v>
                </c:pt>
                <c:pt idx="48">
                  <c:v>86770202</c:v>
                </c:pt>
                <c:pt idx="49">
                  <c:v>86782116</c:v>
                </c:pt>
                <c:pt idx="50">
                  <c:v>87256491</c:v>
                </c:pt>
                <c:pt idx="51">
                  <c:v>86035388</c:v>
                </c:pt>
                <c:pt idx="52">
                  <c:v>86935066</c:v>
                </c:pt>
                <c:pt idx="53">
                  <c:v>86663160</c:v>
                </c:pt>
                <c:pt idx="54">
                  <c:v>85432296</c:v>
                </c:pt>
                <c:pt idx="55">
                  <c:v>87425946</c:v>
                </c:pt>
                <c:pt idx="56">
                  <c:v>85874484</c:v>
                </c:pt>
                <c:pt idx="57">
                  <c:v>87155062</c:v>
                </c:pt>
                <c:pt idx="58">
                  <c:v>84242843</c:v>
                </c:pt>
                <c:pt idx="59">
                  <c:v>86332731</c:v>
                </c:pt>
                <c:pt idx="60">
                  <c:v>86635525</c:v>
                </c:pt>
                <c:pt idx="61">
                  <c:v>86817451</c:v>
                </c:pt>
                <c:pt idx="62">
                  <c:v>86630017</c:v>
                </c:pt>
                <c:pt idx="63">
                  <c:v>88658935</c:v>
                </c:pt>
                <c:pt idx="64">
                  <c:v>87029529</c:v>
                </c:pt>
                <c:pt idx="65">
                  <c:v>86448806</c:v>
                </c:pt>
                <c:pt idx="66">
                  <c:v>87458992</c:v>
                </c:pt>
                <c:pt idx="67">
                  <c:v>87084466</c:v>
                </c:pt>
                <c:pt idx="68">
                  <c:v>88444777</c:v>
                </c:pt>
                <c:pt idx="69">
                  <c:v>88345481</c:v>
                </c:pt>
                <c:pt idx="70">
                  <c:v>88406343</c:v>
                </c:pt>
                <c:pt idx="71">
                  <c:v>91262810</c:v>
                </c:pt>
                <c:pt idx="72">
                  <c:v>92369638</c:v>
                </c:pt>
                <c:pt idx="73">
                  <c:v>95383465</c:v>
                </c:pt>
                <c:pt idx="74">
                  <c:v>99363326</c:v>
                </c:pt>
                <c:pt idx="75">
                  <c:v>119115968</c:v>
                </c:pt>
                <c:pt idx="76">
                  <c:v>121776168</c:v>
                </c:pt>
                <c:pt idx="77">
                  <c:v>104867744</c:v>
                </c:pt>
                <c:pt idx="78">
                  <c:v>92994620</c:v>
                </c:pt>
                <c:pt idx="79">
                  <c:v>92090789</c:v>
                </c:pt>
                <c:pt idx="80">
                  <c:v>101715968</c:v>
                </c:pt>
                <c:pt idx="81">
                  <c:v>113347147</c:v>
                </c:pt>
                <c:pt idx="82">
                  <c:v>167397710</c:v>
                </c:pt>
                <c:pt idx="83">
                  <c:v>236473401</c:v>
                </c:pt>
                <c:pt idx="84">
                  <c:v>173499294</c:v>
                </c:pt>
                <c:pt idx="85">
                  <c:v>90050410</c:v>
                </c:pt>
                <c:pt idx="86">
                  <c:v>88752442</c:v>
                </c:pt>
                <c:pt idx="87">
                  <c:v>87550353</c:v>
                </c:pt>
                <c:pt idx="88">
                  <c:v>91994753</c:v>
                </c:pt>
                <c:pt idx="89">
                  <c:v>96827770</c:v>
                </c:pt>
                <c:pt idx="90">
                  <c:v>102811560</c:v>
                </c:pt>
                <c:pt idx="91">
                  <c:v>87954199</c:v>
                </c:pt>
                <c:pt idx="92">
                  <c:v>88015506</c:v>
                </c:pt>
                <c:pt idx="93">
                  <c:v>90576806</c:v>
                </c:pt>
                <c:pt idx="94">
                  <c:v>89901085</c:v>
                </c:pt>
                <c:pt idx="95">
                  <c:v>92466388</c:v>
                </c:pt>
                <c:pt idx="96">
                  <c:v>92561576</c:v>
                </c:pt>
                <c:pt idx="97">
                  <c:v>93131169</c:v>
                </c:pt>
                <c:pt idx="98">
                  <c:v>94695429</c:v>
                </c:pt>
                <c:pt idx="99">
                  <c:v>94644525</c:v>
                </c:pt>
                <c:pt idx="100">
                  <c:v>96669593</c:v>
                </c:pt>
                <c:pt idx="101">
                  <c:v>96033855</c:v>
                </c:pt>
                <c:pt idx="102">
                  <c:v>98002087</c:v>
                </c:pt>
                <c:pt idx="103">
                  <c:v>102469947</c:v>
                </c:pt>
                <c:pt idx="104">
                  <c:v>97986614</c:v>
                </c:pt>
                <c:pt idx="105">
                  <c:v>94029993</c:v>
                </c:pt>
                <c:pt idx="106">
                  <c:v>95753050</c:v>
                </c:pt>
                <c:pt idx="107">
                  <c:v>97092796</c:v>
                </c:pt>
                <c:pt idx="108">
                  <c:v>105175117</c:v>
                </c:pt>
                <c:pt idx="109">
                  <c:v>99891608</c:v>
                </c:pt>
                <c:pt idx="110">
                  <c:v>110069731</c:v>
                </c:pt>
                <c:pt idx="111">
                  <c:v>111417859</c:v>
                </c:pt>
                <c:pt idx="112">
                  <c:v>94768559</c:v>
                </c:pt>
                <c:pt idx="113">
                  <c:v>95502269</c:v>
                </c:pt>
                <c:pt idx="114">
                  <c:v>94406460</c:v>
                </c:pt>
                <c:pt idx="115">
                  <c:v>93800964</c:v>
                </c:pt>
                <c:pt idx="116">
                  <c:v>93642777</c:v>
                </c:pt>
                <c:pt idx="117">
                  <c:v>94156556</c:v>
                </c:pt>
                <c:pt idx="118">
                  <c:v>93775481</c:v>
                </c:pt>
                <c:pt idx="119">
                  <c:v>95243160</c:v>
                </c:pt>
                <c:pt idx="120">
                  <c:v>97938879</c:v>
                </c:pt>
                <c:pt idx="121">
                  <c:v>99222623</c:v>
                </c:pt>
                <c:pt idx="122">
                  <c:v>100821968</c:v>
                </c:pt>
                <c:pt idx="123">
                  <c:v>103300672</c:v>
                </c:pt>
                <c:pt idx="124">
                  <c:v>101504200</c:v>
                </c:pt>
                <c:pt idx="125">
                  <c:v>101415914</c:v>
                </c:pt>
                <c:pt idx="126">
                  <c:v>102444326</c:v>
                </c:pt>
                <c:pt idx="127">
                  <c:v>103218798</c:v>
                </c:pt>
                <c:pt idx="128">
                  <c:v>103622516</c:v>
                </c:pt>
                <c:pt idx="129">
                  <c:v>101966338</c:v>
                </c:pt>
                <c:pt idx="130">
                  <c:v>98811440</c:v>
                </c:pt>
                <c:pt idx="131">
                  <c:v>97188825</c:v>
                </c:pt>
                <c:pt idx="132">
                  <c:v>97641738</c:v>
                </c:pt>
                <c:pt idx="133">
                  <c:v>97613030</c:v>
                </c:pt>
                <c:pt idx="134">
                  <c:v>98363496</c:v>
                </c:pt>
                <c:pt idx="135">
                  <c:v>102453478</c:v>
                </c:pt>
                <c:pt idx="136">
                  <c:v>107078075</c:v>
                </c:pt>
                <c:pt idx="137">
                  <c:v>107597186</c:v>
                </c:pt>
                <c:pt idx="138">
                  <c:v>107188380</c:v>
                </c:pt>
                <c:pt idx="139">
                  <c:v>111525437</c:v>
                </c:pt>
                <c:pt idx="140">
                  <c:v>108719791</c:v>
                </c:pt>
                <c:pt idx="141">
                  <c:v>108248531</c:v>
                </c:pt>
                <c:pt idx="142">
                  <c:v>107166462</c:v>
                </c:pt>
                <c:pt idx="143">
                  <c:v>103028446</c:v>
                </c:pt>
                <c:pt idx="144">
                  <c:v>103145932</c:v>
                </c:pt>
                <c:pt idx="145">
                  <c:v>117782457</c:v>
                </c:pt>
                <c:pt idx="146">
                  <c:v>126038133</c:v>
                </c:pt>
                <c:pt idx="147">
                  <c:v>131321035</c:v>
                </c:pt>
                <c:pt idx="148">
                  <c:v>132520617</c:v>
                </c:pt>
                <c:pt idx="149">
                  <c:v>132226964</c:v>
                </c:pt>
                <c:pt idx="150">
                  <c:v>135962388</c:v>
                </c:pt>
                <c:pt idx="151">
                  <c:v>132905574</c:v>
                </c:pt>
                <c:pt idx="152">
                  <c:v>130302011</c:v>
                </c:pt>
                <c:pt idx="153">
                  <c:v>130175432</c:v>
                </c:pt>
                <c:pt idx="154">
                  <c:v>129383293</c:v>
                </c:pt>
                <c:pt idx="155">
                  <c:v>133288903</c:v>
                </c:pt>
                <c:pt idx="156">
                  <c:v>133698479</c:v>
                </c:pt>
                <c:pt idx="157">
                  <c:v>138331172</c:v>
                </c:pt>
                <c:pt idx="158">
                  <c:v>147786304</c:v>
                </c:pt>
                <c:pt idx="159">
                  <c:v>144169261</c:v>
                </c:pt>
                <c:pt idx="160">
                  <c:v>145012448</c:v>
                </c:pt>
                <c:pt idx="161">
                  <c:v>157279809</c:v>
                </c:pt>
                <c:pt idx="162">
                  <c:v>162580251</c:v>
                </c:pt>
                <c:pt idx="163">
                  <c:v>172078456</c:v>
                </c:pt>
                <c:pt idx="164">
                  <c:v>181431529</c:v>
                </c:pt>
                <c:pt idx="165">
                  <c:v>190035977</c:v>
                </c:pt>
                <c:pt idx="166">
                  <c:v>178177049</c:v>
                </c:pt>
                <c:pt idx="167">
                  <c:v>175759085</c:v>
                </c:pt>
                <c:pt idx="168">
                  <c:v>170812147</c:v>
                </c:pt>
                <c:pt idx="169">
                  <c:v>163399741</c:v>
                </c:pt>
                <c:pt idx="170">
                  <c:v>156959912</c:v>
                </c:pt>
                <c:pt idx="171">
                  <c:v>147781083</c:v>
                </c:pt>
                <c:pt idx="172">
                  <c:v>130984279</c:v>
                </c:pt>
                <c:pt idx="173">
                  <c:v>124801929</c:v>
                </c:pt>
                <c:pt idx="174">
                  <c:v>120142548</c:v>
                </c:pt>
                <c:pt idx="175">
                  <c:v>119400653</c:v>
                </c:pt>
                <c:pt idx="176">
                  <c:v>129951313</c:v>
                </c:pt>
                <c:pt idx="177">
                  <c:v>152881332</c:v>
                </c:pt>
                <c:pt idx="178">
                  <c:v>185364717</c:v>
                </c:pt>
                <c:pt idx="179">
                  <c:v>207829600</c:v>
                </c:pt>
                <c:pt idx="180">
                  <c:v>217609588</c:v>
                </c:pt>
                <c:pt idx="181">
                  <c:v>231849011</c:v>
                </c:pt>
                <c:pt idx="182">
                  <c:v>252648948</c:v>
                </c:pt>
                <c:pt idx="183">
                  <c:v>269088095</c:v>
                </c:pt>
                <c:pt idx="184">
                  <c:v>281364919</c:v>
                </c:pt>
                <c:pt idx="185">
                  <c:v>292987341</c:v>
                </c:pt>
                <c:pt idx="186">
                  <c:v>298954311</c:v>
                </c:pt>
                <c:pt idx="187">
                  <c:v>303870160</c:v>
                </c:pt>
                <c:pt idx="188">
                  <c:v>302472699</c:v>
                </c:pt>
                <c:pt idx="189">
                  <c:v>262059476</c:v>
                </c:pt>
                <c:pt idx="190">
                  <c:v>230390424</c:v>
                </c:pt>
                <c:pt idx="191">
                  <c:v>220418694</c:v>
                </c:pt>
                <c:pt idx="192">
                  <c:v>225958472</c:v>
                </c:pt>
                <c:pt idx="193">
                  <c:v>237196513</c:v>
                </c:pt>
                <c:pt idx="194">
                  <c:v>244102276</c:v>
                </c:pt>
                <c:pt idx="195">
                  <c:v>273666051</c:v>
                </c:pt>
                <c:pt idx="196">
                  <c:v>271454574</c:v>
                </c:pt>
                <c:pt idx="197">
                  <c:v>253196348</c:v>
                </c:pt>
                <c:pt idx="198">
                  <c:v>221291977</c:v>
                </c:pt>
                <c:pt idx="199">
                  <c:v>237205601</c:v>
                </c:pt>
                <c:pt idx="200">
                  <c:v>212813137</c:v>
                </c:pt>
                <c:pt idx="201">
                  <c:v>204942542</c:v>
                </c:pt>
                <c:pt idx="202">
                  <c:v>169306484</c:v>
                </c:pt>
                <c:pt idx="203">
                  <c:v>151497021</c:v>
                </c:pt>
                <c:pt idx="204">
                  <c:v>147675433</c:v>
                </c:pt>
                <c:pt idx="205">
                  <c:v>147646572</c:v>
                </c:pt>
                <c:pt idx="206">
                  <c:v>149555575</c:v>
                </c:pt>
                <c:pt idx="207">
                  <c:v>153978287</c:v>
                </c:pt>
                <c:pt idx="208">
                  <c:v>159590079</c:v>
                </c:pt>
                <c:pt idx="209">
                  <c:v>174006769</c:v>
                </c:pt>
                <c:pt idx="210">
                  <c:v>191171693</c:v>
                </c:pt>
                <c:pt idx="211">
                  <c:v>200964721</c:v>
                </c:pt>
                <c:pt idx="212">
                  <c:v>199520165</c:v>
                </c:pt>
                <c:pt idx="213">
                  <c:v>203700289</c:v>
                </c:pt>
                <c:pt idx="214">
                  <c:v>202653997</c:v>
                </c:pt>
                <c:pt idx="215">
                  <c:v>203583374</c:v>
                </c:pt>
                <c:pt idx="216">
                  <c:v>215855530</c:v>
                </c:pt>
                <c:pt idx="217">
                  <c:v>258307050</c:v>
                </c:pt>
                <c:pt idx="218">
                  <c:v>295480837</c:v>
                </c:pt>
                <c:pt idx="219">
                  <c:v>336431746</c:v>
                </c:pt>
                <c:pt idx="220">
                  <c:v>338836805</c:v>
                </c:pt>
                <c:pt idx="221">
                  <c:v>352335202</c:v>
                </c:pt>
                <c:pt idx="222">
                  <c:v>363866720</c:v>
                </c:pt>
                <c:pt idx="223">
                  <c:v>369501812</c:v>
                </c:pt>
                <c:pt idx="224">
                  <c:v>364717285</c:v>
                </c:pt>
                <c:pt idx="225">
                  <c:v>356301191</c:v>
                </c:pt>
                <c:pt idx="226">
                  <c:v>353823660</c:v>
                </c:pt>
                <c:pt idx="227">
                  <c:v>344231347</c:v>
                </c:pt>
                <c:pt idx="228">
                  <c:v>319966371</c:v>
                </c:pt>
                <c:pt idx="229">
                  <c:v>305222722</c:v>
                </c:pt>
                <c:pt idx="230">
                  <c:v>293277379</c:v>
                </c:pt>
                <c:pt idx="231">
                  <c:v>274358852</c:v>
                </c:pt>
                <c:pt idx="232">
                  <c:v>255234960</c:v>
                </c:pt>
                <c:pt idx="233">
                  <c:v>203358778</c:v>
                </c:pt>
                <c:pt idx="234">
                  <c:v>165378089</c:v>
                </c:pt>
                <c:pt idx="235">
                  <c:v>135175375</c:v>
                </c:pt>
                <c:pt idx="236">
                  <c:v>134244708</c:v>
                </c:pt>
                <c:pt idx="237">
                  <c:v>135846002</c:v>
                </c:pt>
                <c:pt idx="238">
                  <c:v>142252407</c:v>
                </c:pt>
                <c:pt idx="239">
                  <c:v>145996586</c:v>
                </c:pt>
                <c:pt idx="240">
                  <c:v>153311206</c:v>
                </c:pt>
                <c:pt idx="241">
                  <c:v>171105603</c:v>
                </c:pt>
                <c:pt idx="242">
                  <c:v>186243750</c:v>
                </c:pt>
                <c:pt idx="243">
                  <c:v>201406245</c:v>
                </c:pt>
                <c:pt idx="244">
                  <c:v>212548165</c:v>
                </c:pt>
                <c:pt idx="245">
                  <c:v>221057982</c:v>
                </c:pt>
                <c:pt idx="246">
                  <c:v>226661677</c:v>
                </c:pt>
                <c:pt idx="247">
                  <c:v>227672451</c:v>
                </c:pt>
                <c:pt idx="248">
                  <c:v>225574654</c:v>
                </c:pt>
                <c:pt idx="249">
                  <c:v>226447655</c:v>
                </c:pt>
                <c:pt idx="250">
                  <c:v>225153132</c:v>
                </c:pt>
                <c:pt idx="251">
                  <c:v>221066265</c:v>
                </c:pt>
                <c:pt idx="252">
                  <c:v>212669153</c:v>
                </c:pt>
                <c:pt idx="253">
                  <c:v>197759419</c:v>
                </c:pt>
                <c:pt idx="254">
                  <c:v>173411535</c:v>
                </c:pt>
                <c:pt idx="255">
                  <c:v>155311759</c:v>
                </c:pt>
                <c:pt idx="256">
                  <c:v>172602918</c:v>
                </c:pt>
                <c:pt idx="257">
                  <c:v>200006779</c:v>
                </c:pt>
                <c:pt idx="258">
                  <c:v>255082325</c:v>
                </c:pt>
                <c:pt idx="259">
                  <c:v>321969275</c:v>
                </c:pt>
                <c:pt idx="260">
                  <c:v>398923661</c:v>
                </c:pt>
                <c:pt idx="261">
                  <c:v>443580913</c:v>
                </c:pt>
                <c:pt idx="262">
                  <c:v>459565416</c:v>
                </c:pt>
                <c:pt idx="263">
                  <c:v>468516990</c:v>
                </c:pt>
                <c:pt idx="264">
                  <c:v>515833161</c:v>
                </c:pt>
                <c:pt idx="265">
                  <c:v>493292150</c:v>
                </c:pt>
                <c:pt idx="266">
                  <c:v>496769165</c:v>
                </c:pt>
                <c:pt idx="267">
                  <c:v>508070146</c:v>
                </c:pt>
                <c:pt idx="268">
                  <c:v>492325306</c:v>
                </c:pt>
                <c:pt idx="269">
                  <c:v>484425206</c:v>
                </c:pt>
                <c:pt idx="270">
                  <c:v>486909733</c:v>
                </c:pt>
                <c:pt idx="271">
                  <c:v>473782064</c:v>
                </c:pt>
                <c:pt idx="272">
                  <c:v>440621383</c:v>
                </c:pt>
                <c:pt idx="273">
                  <c:v>400964958</c:v>
                </c:pt>
                <c:pt idx="274">
                  <c:v>436177024</c:v>
                </c:pt>
                <c:pt idx="275">
                  <c:v>483662482</c:v>
                </c:pt>
                <c:pt idx="276">
                  <c:v>531346374</c:v>
                </c:pt>
                <c:pt idx="277">
                  <c:v>545938256</c:v>
                </c:pt>
                <c:pt idx="278">
                  <c:v>543388411</c:v>
                </c:pt>
                <c:pt idx="279">
                  <c:v>534821150</c:v>
                </c:pt>
                <c:pt idx="280">
                  <c:v>522292321</c:v>
                </c:pt>
                <c:pt idx="281">
                  <c:v>509179703</c:v>
                </c:pt>
                <c:pt idx="282">
                  <c:v>497955892</c:v>
                </c:pt>
                <c:pt idx="283">
                  <c:v>487302456</c:v>
                </c:pt>
                <c:pt idx="284">
                  <c:v>485300334</c:v>
                </c:pt>
                <c:pt idx="285">
                  <c:v>475705855</c:v>
                </c:pt>
                <c:pt idx="286">
                  <c:v>497415060</c:v>
                </c:pt>
                <c:pt idx="287">
                  <c:v>522411420</c:v>
                </c:pt>
                <c:pt idx="288">
                  <c:v>518640675</c:v>
                </c:pt>
                <c:pt idx="289">
                  <c:v>517523593</c:v>
                </c:pt>
                <c:pt idx="290">
                  <c:v>543808141</c:v>
                </c:pt>
                <c:pt idx="291">
                  <c:v>567642383</c:v>
                </c:pt>
                <c:pt idx="292">
                  <c:v>563208908</c:v>
                </c:pt>
                <c:pt idx="293">
                  <c:v>544359552</c:v>
                </c:pt>
                <c:pt idx="294">
                  <c:v>478824355</c:v>
                </c:pt>
                <c:pt idx="295">
                  <c:v>514527283</c:v>
                </c:pt>
                <c:pt idx="296">
                  <c:v>487481141</c:v>
                </c:pt>
                <c:pt idx="297">
                  <c:v>435257827</c:v>
                </c:pt>
                <c:pt idx="298">
                  <c:v>413847817</c:v>
                </c:pt>
                <c:pt idx="299">
                  <c:v>379314689</c:v>
                </c:pt>
                <c:pt idx="300">
                  <c:v>330911785</c:v>
                </c:pt>
                <c:pt idx="301">
                  <c:v>320266279</c:v>
                </c:pt>
                <c:pt idx="302">
                  <c:v>341303390</c:v>
                </c:pt>
                <c:pt idx="303">
                  <c:v>350458825</c:v>
                </c:pt>
                <c:pt idx="304">
                  <c:v>374576398</c:v>
                </c:pt>
                <c:pt idx="305">
                  <c:v>396862020</c:v>
                </c:pt>
                <c:pt idx="306">
                  <c:v>417665225</c:v>
                </c:pt>
                <c:pt idx="307">
                  <c:v>424722028</c:v>
                </c:pt>
                <c:pt idx="308">
                  <c:v>425394429</c:v>
                </c:pt>
                <c:pt idx="309">
                  <c:v>424327669</c:v>
                </c:pt>
                <c:pt idx="310">
                  <c:v>418536460</c:v>
                </c:pt>
                <c:pt idx="311">
                  <c:v>405944339</c:v>
                </c:pt>
                <c:pt idx="312">
                  <c:v>388210813</c:v>
                </c:pt>
                <c:pt idx="313">
                  <c:v>355355840</c:v>
                </c:pt>
                <c:pt idx="314">
                  <c:v>330293010</c:v>
                </c:pt>
                <c:pt idx="315">
                  <c:v>302715130</c:v>
                </c:pt>
                <c:pt idx="316">
                  <c:v>257219844</c:v>
                </c:pt>
                <c:pt idx="317">
                  <c:v>221115319</c:v>
                </c:pt>
                <c:pt idx="318">
                  <c:v>183700626</c:v>
                </c:pt>
                <c:pt idx="319">
                  <c:v>145027881</c:v>
                </c:pt>
                <c:pt idx="320">
                  <c:v>127138310</c:v>
                </c:pt>
                <c:pt idx="321">
                  <c:v>111134908</c:v>
                </c:pt>
                <c:pt idx="322">
                  <c:v>106963132</c:v>
                </c:pt>
                <c:pt idx="323">
                  <c:v>105571327</c:v>
                </c:pt>
                <c:pt idx="324">
                  <c:v>103473026</c:v>
                </c:pt>
                <c:pt idx="325">
                  <c:v>102336605</c:v>
                </c:pt>
                <c:pt idx="326">
                  <c:v>105018531</c:v>
                </c:pt>
                <c:pt idx="327">
                  <c:v>108595685</c:v>
                </c:pt>
                <c:pt idx="328">
                  <c:v>115201147</c:v>
                </c:pt>
                <c:pt idx="329">
                  <c:v>126009049</c:v>
                </c:pt>
                <c:pt idx="330">
                  <c:v>140703957</c:v>
                </c:pt>
                <c:pt idx="331">
                  <c:v>158199753</c:v>
                </c:pt>
                <c:pt idx="332">
                  <c:v>173351274</c:v>
                </c:pt>
                <c:pt idx="333">
                  <c:v>188292796</c:v>
                </c:pt>
                <c:pt idx="334">
                  <c:v>209113434</c:v>
                </c:pt>
                <c:pt idx="335">
                  <c:v>230455025</c:v>
                </c:pt>
                <c:pt idx="336">
                  <c:v>251455519</c:v>
                </c:pt>
                <c:pt idx="337">
                  <c:v>260847299</c:v>
                </c:pt>
                <c:pt idx="338">
                  <c:v>263227618</c:v>
                </c:pt>
                <c:pt idx="339">
                  <c:v>264479536</c:v>
                </c:pt>
                <c:pt idx="340">
                  <c:v>270223788</c:v>
                </c:pt>
                <c:pt idx="341">
                  <c:v>276595234</c:v>
                </c:pt>
                <c:pt idx="342">
                  <c:v>289543441</c:v>
                </c:pt>
                <c:pt idx="343">
                  <c:v>298974833</c:v>
                </c:pt>
                <c:pt idx="344">
                  <c:v>305705385</c:v>
                </c:pt>
                <c:pt idx="345">
                  <c:v>302151320</c:v>
                </c:pt>
                <c:pt idx="346">
                  <c:v>296649557</c:v>
                </c:pt>
                <c:pt idx="347">
                  <c:v>282400886</c:v>
                </c:pt>
                <c:pt idx="348">
                  <c:v>260920122</c:v>
                </c:pt>
                <c:pt idx="349">
                  <c:v>244398364</c:v>
                </c:pt>
                <c:pt idx="350">
                  <c:v>220707779</c:v>
                </c:pt>
                <c:pt idx="351">
                  <c:v>200670490</c:v>
                </c:pt>
                <c:pt idx="352">
                  <c:v>185429204</c:v>
                </c:pt>
                <c:pt idx="353">
                  <c:v>194620457</c:v>
                </c:pt>
                <c:pt idx="354">
                  <c:v>193683299</c:v>
                </c:pt>
                <c:pt idx="355">
                  <c:v>178992214</c:v>
                </c:pt>
                <c:pt idx="356">
                  <c:v>179973916</c:v>
                </c:pt>
                <c:pt idx="357">
                  <c:v>180867708</c:v>
                </c:pt>
                <c:pt idx="358">
                  <c:v>175947965</c:v>
                </c:pt>
                <c:pt idx="359">
                  <c:v>194536871</c:v>
                </c:pt>
                <c:pt idx="360">
                  <c:v>194185221</c:v>
                </c:pt>
                <c:pt idx="361">
                  <c:v>189181407</c:v>
                </c:pt>
                <c:pt idx="362">
                  <c:v>183771996</c:v>
                </c:pt>
                <c:pt idx="363">
                  <c:v>174186782</c:v>
                </c:pt>
                <c:pt idx="364">
                  <c:v>165375651</c:v>
                </c:pt>
                <c:pt idx="365">
                  <c:v>182151029</c:v>
                </c:pt>
                <c:pt idx="366">
                  <c:v>210150273</c:v>
                </c:pt>
                <c:pt idx="367">
                  <c:v>232064787</c:v>
                </c:pt>
                <c:pt idx="368">
                  <c:v>244883389</c:v>
                </c:pt>
                <c:pt idx="369">
                  <c:v>256497163</c:v>
                </c:pt>
                <c:pt idx="370">
                  <c:v>259664158</c:v>
                </c:pt>
                <c:pt idx="371">
                  <c:v>266954933</c:v>
                </c:pt>
                <c:pt idx="372">
                  <c:v>282991823</c:v>
                </c:pt>
                <c:pt idx="373">
                  <c:v>283262476</c:v>
                </c:pt>
                <c:pt idx="374">
                  <c:v>276179845</c:v>
                </c:pt>
                <c:pt idx="375">
                  <c:v>247878080</c:v>
                </c:pt>
                <c:pt idx="376">
                  <c:v>199169479</c:v>
                </c:pt>
                <c:pt idx="377">
                  <c:v>171285032</c:v>
                </c:pt>
                <c:pt idx="378">
                  <c:v>167255088</c:v>
                </c:pt>
                <c:pt idx="379">
                  <c:v>162726809</c:v>
                </c:pt>
                <c:pt idx="380">
                  <c:v>166284064</c:v>
                </c:pt>
                <c:pt idx="381">
                  <c:v>158186285</c:v>
                </c:pt>
                <c:pt idx="382">
                  <c:v>161361614</c:v>
                </c:pt>
                <c:pt idx="383">
                  <c:v>161152040</c:v>
                </c:pt>
                <c:pt idx="384">
                  <c:v>159504136</c:v>
                </c:pt>
                <c:pt idx="385">
                  <c:v>159296140</c:v>
                </c:pt>
                <c:pt idx="386">
                  <c:v>157536854</c:v>
                </c:pt>
                <c:pt idx="387">
                  <c:v>163120902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96-48C6-8AD5-118FC0106703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xmath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Sheet1!$B$2:$B$389</c:f>
              <c:numCache>
                <c:formatCode>General</c:formatCode>
                <c:ptCount val="388"/>
                <c:pt idx="0">
                  <c:v>130074787</c:v>
                </c:pt>
                <c:pt idx="1">
                  <c:v>348750239</c:v>
                </c:pt>
                <c:pt idx="2">
                  <c:v>324445157</c:v>
                </c:pt>
                <c:pt idx="3">
                  <c:v>322856693</c:v>
                </c:pt>
                <c:pt idx="4">
                  <c:v>322677471</c:v>
                </c:pt>
                <c:pt idx="5">
                  <c:v>323496308</c:v>
                </c:pt>
                <c:pt idx="6">
                  <c:v>319640641</c:v>
                </c:pt>
                <c:pt idx="7">
                  <c:v>320118923</c:v>
                </c:pt>
                <c:pt idx="8">
                  <c:v>328123669</c:v>
                </c:pt>
                <c:pt idx="9">
                  <c:v>324469328</c:v>
                </c:pt>
                <c:pt idx="10">
                  <c:v>318736437</c:v>
                </c:pt>
                <c:pt idx="11">
                  <c:v>321659270</c:v>
                </c:pt>
                <c:pt idx="12">
                  <c:v>318753725</c:v>
                </c:pt>
                <c:pt idx="13">
                  <c:v>315237937</c:v>
                </c:pt>
                <c:pt idx="14">
                  <c:v>314792670</c:v>
                </c:pt>
                <c:pt idx="15">
                  <c:v>313361141</c:v>
                </c:pt>
                <c:pt idx="16">
                  <c:v>314558621</c:v>
                </c:pt>
                <c:pt idx="17">
                  <c:v>312607613</c:v>
                </c:pt>
                <c:pt idx="18">
                  <c:v>312438868</c:v>
                </c:pt>
                <c:pt idx="19">
                  <c:v>308791361</c:v>
                </c:pt>
                <c:pt idx="20">
                  <c:v>317786848</c:v>
                </c:pt>
                <c:pt idx="21">
                  <c:v>313864308</c:v>
                </c:pt>
                <c:pt idx="22">
                  <c:v>319741090</c:v>
                </c:pt>
                <c:pt idx="23">
                  <c:v>320691074</c:v>
                </c:pt>
                <c:pt idx="24">
                  <c:v>325306506</c:v>
                </c:pt>
                <c:pt idx="25">
                  <c:v>322710141</c:v>
                </c:pt>
                <c:pt idx="26">
                  <c:v>321218528</c:v>
                </c:pt>
                <c:pt idx="27">
                  <c:v>322064310</c:v>
                </c:pt>
                <c:pt idx="28">
                  <c:v>326339372</c:v>
                </c:pt>
                <c:pt idx="29">
                  <c:v>330906730</c:v>
                </c:pt>
                <c:pt idx="30">
                  <c:v>327196909</c:v>
                </c:pt>
                <c:pt idx="31">
                  <c:v>322867508</c:v>
                </c:pt>
                <c:pt idx="32">
                  <c:v>330430278</c:v>
                </c:pt>
                <c:pt idx="33">
                  <c:v>330418295</c:v>
                </c:pt>
                <c:pt idx="34">
                  <c:v>327009656</c:v>
                </c:pt>
                <c:pt idx="35">
                  <c:v>325559331</c:v>
                </c:pt>
                <c:pt idx="36">
                  <c:v>334307592</c:v>
                </c:pt>
                <c:pt idx="37">
                  <c:v>331813185</c:v>
                </c:pt>
                <c:pt idx="38">
                  <c:v>333832892</c:v>
                </c:pt>
                <c:pt idx="39">
                  <c:v>334578411</c:v>
                </c:pt>
                <c:pt idx="40">
                  <c:v>335235993</c:v>
                </c:pt>
                <c:pt idx="41">
                  <c:v>339652712</c:v>
                </c:pt>
                <c:pt idx="42">
                  <c:v>338321431</c:v>
                </c:pt>
                <c:pt idx="43">
                  <c:v>346012915</c:v>
                </c:pt>
                <c:pt idx="44">
                  <c:v>347500305</c:v>
                </c:pt>
                <c:pt idx="45">
                  <c:v>343390406</c:v>
                </c:pt>
                <c:pt idx="46">
                  <c:v>339645752</c:v>
                </c:pt>
                <c:pt idx="47">
                  <c:v>350682628</c:v>
                </c:pt>
                <c:pt idx="48">
                  <c:v>347310639</c:v>
                </c:pt>
                <c:pt idx="49">
                  <c:v>356425898</c:v>
                </c:pt>
                <c:pt idx="50">
                  <c:v>355845823</c:v>
                </c:pt>
                <c:pt idx="51">
                  <c:v>363233765</c:v>
                </c:pt>
                <c:pt idx="52">
                  <c:v>362932021</c:v>
                </c:pt>
                <c:pt idx="53">
                  <c:v>379629754</c:v>
                </c:pt>
                <c:pt idx="54">
                  <c:v>368055305</c:v>
                </c:pt>
                <c:pt idx="55">
                  <c:v>376083608</c:v>
                </c:pt>
                <c:pt idx="56">
                  <c:v>370025562</c:v>
                </c:pt>
                <c:pt idx="57">
                  <c:v>391202213</c:v>
                </c:pt>
                <c:pt idx="58">
                  <c:v>380065500</c:v>
                </c:pt>
                <c:pt idx="59">
                  <c:v>385927146</c:v>
                </c:pt>
                <c:pt idx="60">
                  <c:v>391706474</c:v>
                </c:pt>
                <c:pt idx="61">
                  <c:v>394679025</c:v>
                </c:pt>
                <c:pt idx="62">
                  <c:v>410344220</c:v>
                </c:pt>
                <c:pt idx="63">
                  <c:v>404315561</c:v>
                </c:pt>
                <c:pt idx="64">
                  <c:v>430018535</c:v>
                </c:pt>
                <c:pt idx="65">
                  <c:v>418213183</c:v>
                </c:pt>
                <c:pt idx="66">
                  <c:v>434442853</c:v>
                </c:pt>
                <c:pt idx="67">
                  <c:v>422729741</c:v>
                </c:pt>
                <c:pt idx="68">
                  <c:v>439742684</c:v>
                </c:pt>
                <c:pt idx="69">
                  <c:v>438947300</c:v>
                </c:pt>
                <c:pt idx="70">
                  <c:v>444278108</c:v>
                </c:pt>
                <c:pt idx="71">
                  <c:v>439476612</c:v>
                </c:pt>
                <c:pt idx="72">
                  <c:v>463112372</c:v>
                </c:pt>
                <c:pt idx="73">
                  <c:v>450330600</c:v>
                </c:pt>
                <c:pt idx="74">
                  <c:v>445868679</c:v>
                </c:pt>
                <c:pt idx="75">
                  <c:v>458878297</c:v>
                </c:pt>
                <c:pt idx="76">
                  <c:v>459727759</c:v>
                </c:pt>
                <c:pt idx="77">
                  <c:v>472087781</c:v>
                </c:pt>
                <c:pt idx="78">
                  <c:v>488091630</c:v>
                </c:pt>
                <c:pt idx="79">
                  <c:v>507631446</c:v>
                </c:pt>
                <c:pt idx="80">
                  <c:v>498886774</c:v>
                </c:pt>
                <c:pt idx="81">
                  <c:v>503310220</c:v>
                </c:pt>
                <c:pt idx="82">
                  <c:v>516307207</c:v>
                </c:pt>
                <c:pt idx="83">
                  <c:v>506965911</c:v>
                </c:pt>
                <c:pt idx="84">
                  <c:v>496679591</c:v>
                </c:pt>
                <c:pt idx="85">
                  <c:v>503891563</c:v>
                </c:pt>
                <c:pt idx="86">
                  <c:v>504840868</c:v>
                </c:pt>
                <c:pt idx="87">
                  <c:v>524677993</c:v>
                </c:pt>
                <c:pt idx="88">
                  <c:v>519972199</c:v>
                </c:pt>
                <c:pt idx="89">
                  <c:v>556532427</c:v>
                </c:pt>
                <c:pt idx="90">
                  <c:v>567577999</c:v>
                </c:pt>
                <c:pt idx="91">
                  <c:v>575825347</c:v>
                </c:pt>
                <c:pt idx="92">
                  <c:v>572564500</c:v>
                </c:pt>
                <c:pt idx="93">
                  <c:v>594965756</c:v>
                </c:pt>
                <c:pt idx="94">
                  <c:v>604336102</c:v>
                </c:pt>
                <c:pt idx="95">
                  <c:v>619994918</c:v>
                </c:pt>
                <c:pt idx="96">
                  <c:v>632393741</c:v>
                </c:pt>
                <c:pt idx="97">
                  <c:v>671370961</c:v>
                </c:pt>
                <c:pt idx="98">
                  <c:v>665311404</c:v>
                </c:pt>
                <c:pt idx="99">
                  <c:v>666108804</c:v>
                </c:pt>
                <c:pt idx="100">
                  <c:v>697509547</c:v>
                </c:pt>
                <c:pt idx="101">
                  <c:v>719304271</c:v>
                </c:pt>
                <c:pt idx="102">
                  <c:v>765614931</c:v>
                </c:pt>
                <c:pt idx="103">
                  <c:v>773503573</c:v>
                </c:pt>
                <c:pt idx="104">
                  <c:v>763916399</c:v>
                </c:pt>
                <c:pt idx="105">
                  <c:v>816655151</c:v>
                </c:pt>
                <c:pt idx="106">
                  <c:v>847704028</c:v>
                </c:pt>
                <c:pt idx="107">
                  <c:v>836842576</c:v>
                </c:pt>
                <c:pt idx="108">
                  <c:v>866411761</c:v>
                </c:pt>
                <c:pt idx="109">
                  <c:v>823127248</c:v>
                </c:pt>
                <c:pt idx="110">
                  <c:v>940761438</c:v>
                </c:pt>
                <c:pt idx="111">
                  <c:v>909140193</c:v>
                </c:pt>
                <c:pt idx="112">
                  <c:v>903790982</c:v>
                </c:pt>
                <c:pt idx="113">
                  <c:v>880703885</c:v>
                </c:pt>
                <c:pt idx="114">
                  <c:v>864139183</c:v>
                </c:pt>
                <c:pt idx="115">
                  <c:v>963413553</c:v>
                </c:pt>
                <c:pt idx="116">
                  <c:v>975901472</c:v>
                </c:pt>
                <c:pt idx="117">
                  <c:v>953363751</c:v>
                </c:pt>
                <c:pt idx="118">
                  <c:v>958513101</c:v>
                </c:pt>
                <c:pt idx="119">
                  <c:v>1069467185</c:v>
                </c:pt>
                <c:pt idx="120">
                  <c:v>1114640076</c:v>
                </c:pt>
                <c:pt idx="121">
                  <c:v>1057632541</c:v>
                </c:pt>
                <c:pt idx="122">
                  <c:v>1052474618</c:v>
                </c:pt>
                <c:pt idx="123">
                  <c:v>1099897982</c:v>
                </c:pt>
                <c:pt idx="124">
                  <c:v>1053492439</c:v>
                </c:pt>
                <c:pt idx="125">
                  <c:v>1001161086</c:v>
                </c:pt>
                <c:pt idx="126">
                  <c:v>1015995870</c:v>
                </c:pt>
                <c:pt idx="127">
                  <c:v>1139068288</c:v>
                </c:pt>
                <c:pt idx="128">
                  <c:v>1112557196</c:v>
                </c:pt>
                <c:pt idx="129">
                  <c:v>1282307163</c:v>
                </c:pt>
                <c:pt idx="130">
                  <c:v>1133574017</c:v>
                </c:pt>
                <c:pt idx="131">
                  <c:v>1071862617</c:v>
                </c:pt>
                <c:pt idx="132">
                  <c:v>1226059816</c:v>
                </c:pt>
                <c:pt idx="133">
                  <c:v>1112737221</c:v>
                </c:pt>
                <c:pt idx="134">
                  <c:v>1268804066</c:v>
                </c:pt>
                <c:pt idx="135">
                  <c:v>1207573542</c:v>
                </c:pt>
                <c:pt idx="136">
                  <c:v>1257981806</c:v>
                </c:pt>
                <c:pt idx="137">
                  <c:v>1341275103</c:v>
                </c:pt>
                <c:pt idx="138">
                  <c:v>1472821367</c:v>
                </c:pt>
                <c:pt idx="139">
                  <c:v>1443941969</c:v>
                </c:pt>
                <c:pt idx="140">
                  <c:v>1467331951</c:v>
                </c:pt>
                <c:pt idx="141">
                  <c:v>1570999905</c:v>
                </c:pt>
                <c:pt idx="142">
                  <c:v>1574583765</c:v>
                </c:pt>
                <c:pt idx="143">
                  <c:v>1609786304</c:v>
                </c:pt>
                <c:pt idx="144">
                  <c:v>1754404568</c:v>
                </c:pt>
                <c:pt idx="145">
                  <c:v>1645384633</c:v>
                </c:pt>
                <c:pt idx="146">
                  <c:v>1851767128</c:v>
                </c:pt>
                <c:pt idx="147">
                  <c:v>1867769288</c:v>
                </c:pt>
                <c:pt idx="148">
                  <c:v>1851197921</c:v>
                </c:pt>
                <c:pt idx="149">
                  <c:v>1833709348</c:v>
                </c:pt>
                <c:pt idx="150">
                  <c:v>2033234406</c:v>
                </c:pt>
                <c:pt idx="151">
                  <c:v>1973899269</c:v>
                </c:pt>
                <c:pt idx="152">
                  <c:v>2019019220</c:v>
                </c:pt>
                <c:pt idx="153">
                  <c:v>2011855537</c:v>
                </c:pt>
                <c:pt idx="154">
                  <c:v>2154846912</c:v>
                </c:pt>
                <c:pt idx="155">
                  <c:v>2064535717</c:v>
                </c:pt>
                <c:pt idx="156">
                  <c:v>2082254566</c:v>
                </c:pt>
                <c:pt idx="157">
                  <c:v>2218278660</c:v>
                </c:pt>
                <c:pt idx="158">
                  <c:v>2379729099</c:v>
                </c:pt>
                <c:pt idx="159">
                  <c:v>2250120101</c:v>
                </c:pt>
                <c:pt idx="160">
                  <c:v>2379772600</c:v>
                </c:pt>
                <c:pt idx="161">
                  <c:v>2420492489</c:v>
                </c:pt>
                <c:pt idx="162">
                  <c:v>2565671683</c:v>
                </c:pt>
                <c:pt idx="163">
                  <c:v>2524944485</c:v>
                </c:pt>
                <c:pt idx="164">
                  <c:v>2683080611</c:v>
                </c:pt>
                <c:pt idx="165">
                  <c:v>2479503851</c:v>
                </c:pt>
                <c:pt idx="166">
                  <c:v>2482969225</c:v>
                </c:pt>
                <c:pt idx="167">
                  <c:v>2681125232</c:v>
                </c:pt>
                <c:pt idx="168">
                  <c:v>2609311458</c:v>
                </c:pt>
                <c:pt idx="169">
                  <c:v>2693598313</c:v>
                </c:pt>
                <c:pt idx="170">
                  <c:v>2859517084</c:v>
                </c:pt>
                <c:pt idx="171">
                  <c:v>3184453114</c:v>
                </c:pt>
                <c:pt idx="172">
                  <c:v>3282446581</c:v>
                </c:pt>
                <c:pt idx="173">
                  <c:v>2907265011</c:v>
                </c:pt>
                <c:pt idx="174">
                  <c:v>3034093699</c:v>
                </c:pt>
                <c:pt idx="175">
                  <c:v>3005015262</c:v>
                </c:pt>
                <c:pt idx="176">
                  <c:v>3168187167</c:v>
                </c:pt>
                <c:pt idx="177">
                  <c:v>3299710557</c:v>
                </c:pt>
                <c:pt idx="178">
                  <c:v>3350237782</c:v>
                </c:pt>
                <c:pt idx="179">
                  <c:v>3190915864</c:v>
                </c:pt>
                <c:pt idx="180">
                  <c:v>3278805101</c:v>
                </c:pt>
                <c:pt idx="181">
                  <c:v>3417958705</c:v>
                </c:pt>
                <c:pt idx="182">
                  <c:v>3065285890</c:v>
                </c:pt>
                <c:pt idx="183">
                  <c:v>3325660227</c:v>
                </c:pt>
                <c:pt idx="184">
                  <c:v>2926923115</c:v>
                </c:pt>
                <c:pt idx="185">
                  <c:v>3204892959</c:v>
                </c:pt>
                <c:pt idx="186">
                  <c:v>3277174889</c:v>
                </c:pt>
                <c:pt idx="187">
                  <c:v>2984167834</c:v>
                </c:pt>
                <c:pt idx="188">
                  <c:v>3217439302</c:v>
                </c:pt>
                <c:pt idx="189">
                  <c:v>3097407119</c:v>
                </c:pt>
                <c:pt idx="190">
                  <c:v>3076537011</c:v>
                </c:pt>
                <c:pt idx="191">
                  <c:v>3321788940</c:v>
                </c:pt>
                <c:pt idx="192">
                  <c:v>3288447183</c:v>
                </c:pt>
                <c:pt idx="193">
                  <c:v>3203733794</c:v>
                </c:pt>
                <c:pt idx="194">
                  <c:v>3414429942</c:v>
                </c:pt>
                <c:pt idx="195">
                  <c:v>3379828466</c:v>
                </c:pt>
                <c:pt idx="196">
                  <c:v>3327390211</c:v>
                </c:pt>
                <c:pt idx="197">
                  <c:v>3846709408</c:v>
                </c:pt>
                <c:pt idx="198">
                  <c:v>3192079145</c:v>
                </c:pt>
                <c:pt idx="199">
                  <c:v>3147232831</c:v>
                </c:pt>
                <c:pt idx="200">
                  <c:v>3481819480</c:v>
                </c:pt>
                <c:pt idx="201">
                  <c:v>3748761659</c:v>
                </c:pt>
                <c:pt idx="202">
                  <c:v>3751422756</c:v>
                </c:pt>
                <c:pt idx="203">
                  <c:v>3454862317</c:v>
                </c:pt>
                <c:pt idx="204">
                  <c:v>3702875868</c:v>
                </c:pt>
                <c:pt idx="205">
                  <c:v>3273015238</c:v>
                </c:pt>
                <c:pt idx="206">
                  <c:v>3571117140</c:v>
                </c:pt>
                <c:pt idx="207">
                  <c:v>3318429575</c:v>
                </c:pt>
                <c:pt idx="208">
                  <c:v>3700392237</c:v>
                </c:pt>
                <c:pt idx="209">
                  <c:v>3676463065</c:v>
                </c:pt>
                <c:pt idx="210">
                  <c:v>3359752567</c:v>
                </c:pt>
                <c:pt idx="211">
                  <c:v>3087566089</c:v>
                </c:pt>
                <c:pt idx="212">
                  <c:v>3597983645</c:v>
                </c:pt>
                <c:pt idx="213">
                  <c:v>4055729043</c:v>
                </c:pt>
                <c:pt idx="214">
                  <c:v>3504340578</c:v>
                </c:pt>
                <c:pt idx="215">
                  <c:v>3687081730</c:v>
                </c:pt>
                <c:pt idx="216">
                  <c:v>3973831955</c:v>
                </c:pt>
                <c:pt idx="217">
                  <c:v>3797101691</c:v>
                </c:pt>
                <c:pt idx="218">
                  <c:v>4101632914</c:v>
                </c:pt>
                <c:pt idx="219">
                  <c:v>4062504222</c:v>
                </c:pt>
                <c:pt idx="220">
                  <c:v>4153013761</c:v>
                </c:pt>
                <c:pt idx="221">
                  <c:v>3756006767</c:v>
                </c:pt>
                <c:pt idx="222">
                  <c:v>3779573422</c:v>
                </c:pt>
                <c:pt idx="223">
                  <c:v>3698100843</c:v>
                </c:pt>
                <c:pt idx="224">
                  <c:v>4004373056</c:v>
                </c:pt>
                <c:pt idx="225">
                  <c:v>3791223082</c:v>
                </c:pt>
                <c:pt idx="226">
                  <c:v>4242932951</c:v>
                </c:pt>
                <c:pt idx="227">
                  <c:v>3508542100</c:v>
                </c:pt>
                <c:pt idx="228">
                  <c:v>4023099021</c:v>
                </c:pt>
                <c:pt idx="229">
                  <c:v>3627660188</c:v>
                </c:pt>
                <c:pt idx="230">
                  <c:v>3820397193</c:v>
                </c:pt>
                <c:pt idx="231">
                  <c:v>3690661345</c:v>
                </c:pt>
                <c:pt idx="232">
                  <c:v>3829549513</c:v>
                </c:pt>
                <c:pt idx="233">
                  <c:v>3757922632</c:v>
                </c:pt>
                <c:pt idx="234">
                  <c:v>3744672637</c:v>
                </c:pt>
                <c:pt idx="235">
                  <c:v>4258991753</c:v>
                </c:pt>
                <c:pt idx="236">
                  <c:v>4554202182</c:v>
                </c:pt>
                <c:pt idx="237">
                  <c:v>4911538477</c:v>
                </c:pt>
                <c:pt idx="238">
                  <c:v>4786770089</c:v>
                </c:pt>
                <c:pt idx="239">
                  <c:v>5001465944</c:v>
                </c:pt>
                <c:pt idx="240">
                  <c:v>4685600720</c:v>
                </c:pt>
                <c:pt idx="241">
                  <c:v>4694545724</c:v>
                </c:pt>
                <c:pt idx="242">
                  <c:v>4105731095</c:v>
                </c:pt>
                <c:pt idx="243">
                  <c:v>4136763598</c:v>
                </c:pt>
                <c:pt idx="244">
                  <c:v>4047009847</c:v>
                </c:pt>
                <c:pt idx="245">
                  <c:v>4230282908</c:v>
                </c:pt>
                <c:pt idx="246">
                  <c:v>3704946227</c:v>
                </c:pt>
                <c:pt idx="247">
                  <c:v>3821317792</c:v>
                </c:pt>
                <c:pt idx="248">
                  <c:v>3303827673</c:v>
                </c:pt>
                <c:pt idx="249">
                  <c:v>3774267766</c:v>
                </c:pt>
                <c:pt idx="250">
                  <c:v>3574480020</c:v>
                </c:pt>
                <c:pt idx="251">
                  <c:v>3555068668</c:v>
                </c:pt>
                <c:pt idx="252">
                  <c:v>4063739722</c:v>
                </c:pt>
                <c:pt idx="253">
                  <c:v>4228441247</c:v>
                </c:pt>
                <c:pt idx="254">
                  <c:v>4637438652</c:v>
                </c:pt>
                <c:pt idx="255">
                  <c:v>4286258474</c:v>
                </c:pt>
                <c:pt idx="256">
                  <c:v>4778505361</c:v>
                </c:pt>
                <c:pt idx="257">
                  <c:v>4427619415</c:v>
                </c:pt>
                <c:pt idx="258">
                  <c:v>4651335996</c:v>
                </c:pt>
                <c:pt idx="259">
                  <c:v>4478826707</c:v>
                </c:pt>
                <c:pt idx="260">
                  <c:v>4264106468</c:v>
                </c:pt>
                <c:pt idx="261">
                  <c:v>4110827350</c:v>
                </c:pt>
                <c:pt idx="262">
                  <c:v>4523596157</c:v>
                </c:pt>
                <c:pt idx="263">
                  <c:v>4179763592</c:v>
                </c:pt>
                <c:pt idx="264">
                  <c:v>4938322614</c:v>
                </c:pt>
                <c:pt idx="265">
                  <c:v>4518257677</c:v>
                </c:pt>
                <c:pt idx="266">
                  <c:v>4637972427</c:v>
                </c:pt>
                <c:pt idx="267">
                  <c:v>4576531213</c:v>
                </c:pt>
                <c:pt idx="268">
                  <c:v>4528695825</c:v>
                </c:pt>
                <c:pt idx="269">
                  <c:v>4745227739</c:v>
                </c:pt>
                <c:pt idx="270">
                  <c:v>4535341705</c:v>
                </c:pt>
                <c:pt idx="271">
                  <c:v>4480304587</c:v>
                </c:pt>
                <c:pt idx="272">
                  <c:v>4310603805</c:v>
                </c:pt>
                <c:pt idx="273">
                  <c:v>4544093152</c:v>
                </c:pt>
                <c:pt idx="274">
                  <c:v>4539371978</c:v>
                </c:pt>
                <c:pt idx="275">
                  <c:v>4657550142</c:v>
                </c:pt>
                <c:pt idx="276">
                  <c:v>5153598915</c:v>
                </c:pt>
                <c:pt idx="277">
                  <c:v>4837816091</c:v>
                </c:pt>
                <c:pt idx="278">
                  <c:v>4752536318</c:v>
                </c:pt>
                <c:pt idx="279">
                  <c:v>4859651834</c:v>
                </c:pt>
                <c:pt idx="280">
                  <c:v>5048614954</c:v>
                </c:pt>
                <c:pt idx="281">
                  <c:v>4696446326</c:v>
                </c:pt>
                <c:pt idx="282">
                  <c:v>4234978958</c:v>
                </c:pt>
                <c:pt idx="283">
                  <c:v>4815356204</c:v>
                </c:pt>
                <c:pt idx="284">
                  <c:v>4996013592</c:v>
                </c:pt>
                <c:pt idx="285">
                  <c:v>4582888129</c:v>
                </c:pt>
                <c:pt idx="286">
                  <c:v>4616780730</c:v>
                </c:pt>
                <c:pt idx="287">
                  <c:v>5053883603</c:v>
                </c:pt>
                <c:pt idx="288">
                  <c:v>4463220127</c:v>
                </c:pt>
                <c:pt idx="289">
                  <c:v>5119949027</c:v>
                </c:pt>
                <c:pt idx="290">
                  <c:v>4763628620</c:v>
                </c:pt>
                <c:pt idx="291">
                  <c:v>4980065884</c:v>
                </c:pt>
                <c:pt idx="292">
                  <c:v>4666871088</c:v>
                </c:pt>
                <c:pt idx="293">
                  <c:v>5199667966</c:v>
                </c:pt>
                <c:pt idx="294">
                  <c:v>5893414619</c:v>
                </c:pt>
                <c:pt idx="295">
                  <c:v>5389559504</c:v>
                </c:pt>
                <c:pt idx="296">
                  <c:v>4687814899</c:v>
                </c:pt>
                <c:pt idx="297">
                  <c:v>5505098827</c:v>
                </c:pt>
                <c:pt idx="298">
                  <c:v>5356498618</c:v>
                </c:pt>
                <c:pt idx="299">
                  <c:v>5011885944</c:v>
                </c:pt>
                <c:pt idx="300">
                  <c:v>5782578372</c:v>
                </c:pt>
                <c:pt idx="301">
                  <c:v>5574655304</c:v>
                </c:pt>
                <c:pt idx="302">
                  <c:v>5642898189</c:v>
                </c:pt>
                <c:pt idx="303">
                  <c:v>5160902039</c:v>
                </c:pt>
                <c:pt idx="304">
                  <c:v>5387002470</c:v>
                </c:pt>
                <c:pt idx="305">
                  <c:v>5399742790</c:v>
                </c:pt>
                <c:pt idx="306">
                  <c:v>5291261607</c:v>
                </c:pt>
                <c:pt idx="307">
                  <c:v>5007288504</c:v>
                </c:pt>
                <c:pt idx="308">
                  <c:v>4848298752</c:v>
                </c:pt>
                <c:pt idx="309">
                  <c:v>5836643295</c:v>
                </c:pt>
                <c:pt idx="310">
                  <c:v>5930269513</c:v>
                </c:pt>
                <c:pt idx="311">
                  <c:v>5333599822</c:v>
                </c:pt>
                <c:pt idx="312">
                  <c:v>5479959120</c:v>
                </c:pt>
                <c:pt idx="313">
                  <c:v>5331164078</c:v>
                </c:pt>
                <c:pt idx="314">
                  <c:v>5876837494</c:v>
                </c:pt>
                <c:pt idx="315">
                  <c:v>5577149933</c:v>
                </c:pt>
                <c:pt idx="316">
                  <c:v>5741236162</c:v>
                </c:pt>
                <c:pt idx="317">
                  <c:v>5084540575</c:v>
                </c:pt>
                <c:pt idx="318">
                  <c:v>5745486842</c:v>
                </c:pt>
                <c:pt idx="319">
                  <c:v>5323884863</c:v>
                </c:pt>
                <c:pt idx="320">
                  <c:v>5830407755</c:v>
                </c:pt>
                <c:pt idx="321">
                  <c:v>5087180440</c:v>
                </c:pt>
                <c:pt idx="322">
                  <c:v>4861952399</c:v>
                </c:pt>
                <c:pt idx="323">
                  <c:v>5012226067</c:v>
                </c:pt>
                <c:pt idx="324">
                  <c:v>5224801570</c:v>
                </c:pt>
                <c:pt idx="325">
                  <c:v>6319846380</c:v>
                </c:pt>
                <c:pt idx="326">
                  <c:v>5683401847</c:v>
                </c:pt>
                <c:pt idx="327">
                  <c:v>5252818541</c:v>
                </c:pt>
                <c:pt idx="328">
                  <c:v>5857778722</c:v>
                </c:pt>
                <c:pt idx="329">
                  <c:v>5702915748</c:v>
                </c:pt>
                <c:pt idx="330">
                  <c:v>5435106594</c:v>
                </c:pt>
                <c:pt idx="331">
                  <c:v>5424249645</c:v>
                </c:pt>
                <c:pt idx="332">
                  <c:v>4903761825</c:v>
                </c:pt>
                <c:pt idx="333">
                  <c:v>5338248175</c:v>
                </c:pt>
                <c:pt idx="334">
                  <c:v>5587765723</c:v>
                </c:pt>
                <c:pt idx="335">
                  <c:v>6320985307</c:v>
                </c:pt>
                <c:pt idx="336">
                  <c:v>5442578303</c:v>
                </c:pt>
                <c:pt idx="337">
                  <c:v>6059496611</c:v>
                </c:pt>
                <c:pt idx="338">
                  <c:v>5836890982</c:v>
                </c:pt>
                <c:pt idx="339">
                  <c:v>5862986995</c:v>
                </c:pt>
                <c:pt idx="340">
                  <c:v>5628559903</c:v>
                </c:pt>
                <c:pt idx="341">
                  <c:v>6099778040</c:v>
                </c:pt>
                <c:pt idx="342">
                  <c:v>6156687028</c:v>
                </c:pt>
                <c:pt idx="343">
                  <c:v>5957906861</c:v>
                </c:pt>
                <c:pt idx="344">
                  <c:v>5819588197</c:v>
                </c:pt>
                <c:pt idx="345">
                  <c:v>6596194694</c:v>
                </c:pt>
                <c:pt idx="346">
                  <c:v>7297208073</c:v>
                </c:pt>
                <c:pt idx="347">
                  <c:v>7019740504</c:v>
                </c:pt>
                <c:pt idx="348">
                  <c:v>6543053800</c:v>
                </c:pt>
                <c:pt idx="349">
                  <c:v>6792705661</c:v>
                </c:pt>
                <c:pt idx="350">
                  <c:v>5703631115</c:v>
                </c:pt>
                <c:pt idx="351">
                  <c:v>5579475157</c:v>
                </c:pt>
                <c:pt idx="352">
                  <c:v>5632652556</c:v>
                </c:pt>
                <c:pt idx="353">
                  <c:v>6025047646</c:v>
                </c:pt>
                <c:pt idx="354">
                  <c:v>5795802865</c:v>
                </c:pt>
                <c:pt idx="355">
                  <c:v>5977170290</c:v>
                </c:pt>
                <c:pt idx="356">
                  <c:v>5686879468</c:v>
                </c:pt>
                <c:pt idx="357">
                  <c:v>5916951436</c:v>
                </c:pt>
                <c:pt idx="358">
                  <c:v>5704869222</c:v>
                </c:pt>
                <c:pt idx="359">
                  <c:v>6324592941</c:v>
                </c:pt>
                <c:pt idx="360">
                  <c:v>6419765052</c:v>
                </c:pt>
                <c:pt idx="361">
                  <c:v>5788842328</c:v>
                </c:pt>
                <c:pt idx="362">
                  <c:v>5600741069</c:v>
                </c:pt>
                <c:pt idx="363">
                  <c:v>6060685672</c:v>
                </c:pt>
                <c:pt idx="364">
                  <c:v>6304392119</c:v>
                </c:pt>
                <c:pt idx="365">
                  <c:v>6712017437</c:v>
                </c:pt>
                <c:pt idx="366">
                  <c:v>5713786903</c:v>
                </c:pt>
                <c:pt idx="367">
                  <c:v>6363408292</c:v>
                </c:pt>
                <c:pt idx="368">
                  <c:v>6232088117</c:v>
                </c:pt>
                <c:pt idx="369">
                  <c:v>6279231448</c:v>
                </c:pt>
                <c:pt idx="370">
                  <c:v>6675036901</c:v>
                </c:pt>
                <c:pt idx="371">
                  <c:v>7068601638</c:v>
                </c:pt>
                <c:pt idx="372">
                  <c:v>6723639320</c:v>
                </c:pt>
                <c:pt idx="373">
                  <c:v>6368893340</c:v>
                </c:pt>
                <c:pt idx="374">
                  <c:v>6472360368</c:v>
                </c:pt>
                <c:pt idx="375">
                  <c:v>6486891024</c:v>
                </c:pt>
                <c:pt idx="376">
                  <c:v>6705148365</c:v>
                </c:pt>
                <c:pt idx="377">
                  <c:v>6141722085</c:v>
                </c:pt>
                <c:pt idx="378">
                  <c:v>6712100706</c:v>
                </c:pt>
                <c:pt idx="379">
                  <c:v>5905812925</c:v>
                </c:pt>
                <c:pt idx="380">
                  <c:v>6488490659</c:v>
                </c:pt>
                <c:pt idx="381">
                  <c:v>6805721365</c:v>
                </c:pt>
                <c:pt idx="382">
                  <c:v>6455891151</c:v>
                </c:pt>
                <c:pt idx="383">
                  <c:v>6599047129</c:v>
                </c:pt>
                <c:pt idx="384">
                  <c:v>5810155385</c:v>
                </c:pt>
                <c:pt idx="385">
                  <c:v>6377486773</c:v>
                </c:pt>
                <c:pt idx="386">
                  <c:v>6514146470</c:v>
                </c:pt>
                <c:pt idx="387">
                  <c:v>6288124972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96-48C6-8AD5-118FC0106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2011103"/>
        <c:axId val="1962011519"/>
      </c:lineChart>
      <c:catAx>
        <c:axId val="19620111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2011519"/>
        <c:crosses val="autoZero"/>
        <c:auto val="1"/>
        <c:lblAlgn val="ctr"/>
        <c:lblOffset val="100"/>
        <c:noMultiLvlLbl val="0"/>
      </c:catAx>
      <c:valAx>
        <c:axId val="196201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/>
                  <a:t>MPE cycles per pdgesv call</a:t>
                </a:r>
                <a:endParaRPr lang="zh-CN" alt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201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evaluate_C method in AIMS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Sheet1!$E$1:$E$389</c:f>
              <c:numCache>
                <c:formatCode>General</c:formatCode>
                <c:ptCount val="389"/>
                <c:pt idx="1">
                  <c:v>339416347</c:v>
                </c:pt>
                <c:pt idx="2">
                  <c:v>339932340</c:v>
                </c:pt>
                <c:pt idx="3">
                  <c:v>353799904</c:v>
                </c:pt>
                <c:pt idx="4">
                  <c:v>350159062</c:v>
                </c:pt>
                <c:pt idx="5">
                  <c:v>350327750</c:v>
                </c:pt>
                <c:pt idx="6">
                  <c:v>351319952</c:v>
                </c:pt>
                <c:pt idx="7">
                  <c:v>359723448</c:v>
                </c:pt>
                <c:pt idx="8">
                  <c:v>356050704</c:v>
                </c:pt>
                <c:pt idx="9">
                  <c:v>373546855</c:v>
                </c:pt>
                <c:pt idx="10">
                  <c:v>366438644</c:v>
                </c:pt>
                <c:pt idx="11">
                  <c:v>364112999</c:v>
                </c:pt>
                <c:pt idx="12">
                  <c:v>365302815</c:v>
                </c:pt>
                <c:pt idx="13">
                  <c:v>371468300</c:v>
                </c:pt>
                <c:pt idx="14">
                  <c:v>371186322</c:v>
                </c:pt>
                <c:pt idx="15">
                  <c:v>368007947</c:v>
                </c:pt>
                <c:pt idx="16">
                  <c:v>371704181</c:v>
                </c:pt>
                <c:pt idx="17">
                  <c:v>375770708</c:v>
                </c:pt>
                <c:pt idx="18">
                  <c:v>370859744</c:v>
                </c:pt>
                <c:pt idx="19">
                  <c:v>372838803</c:v>
                </c:pt>
                <c:pt idx="20">
                  <c:v>372687029</c:v>
                </c:pt>
                <c:pt idx="21">
                  <c:v>378847427</c:v>
                </c:pt>
                <c:pt idx="22">
                  <c:v>380240042</c:v>
                </c:pt>
                <c:pt idx="23">
                  <c:v>374817735</c:v>
                </c:pt>
                <c:pt idx="24">
                  <c:v>381992733</c:v>
                </c:pt>
                <c:pt idx="25">
                  <c:v>382517929</c:v>
                </c:pt>
                <c:pt idx="26">
                  <c:v>381657792</c:v>
                </c:pt>
                <c:pt idx="27">
                  <c:v>388592185</c:v>
                </c:pt>
                <c:pt idx="28">
                  <c:v>387248416</c:v>
                </c:pt>
                <c:pt idx="29">
                  <c:v>387922673</c:v>
                </c:pt>
                <c:pt idx="30">
                  <c:v>388526878</c:v>
                </c:pt>
                <c:pt idx="31">
                  <c:v>396009977</c:v>
                </c:pt>
                <c:pt idx="32">
                  <c:v>387454161</c:v>
                </c:pt>
                <c:pt idx="33">
                  <c:v>361021815</c:v>
                </c:pt>
                <c:pt idx="34">
                  <c:v>367849210</c:v>
                </c:pt>
                <c:pt idx="35">
                  <c:v>371579491</c:v>
                </c:pt>
                <c:pt idx="36">
                  <c:v>372527828</c:v>
                </c:pt>
                <c:pt idx="37">
                  <c:v>377073956</c:v>
                </c:pt>
                <c:pt idx="38">
                  <c:v>385584477</c:v>
                </c:pt>
                <c:pt idx="39">
                  <c:v>386289023</c:v>
                </c:pt>
                <c:pt idx="40">
                  <c:v>387221758</c:v>
                </c:pt>
                <c:pt idx="41">
                  <c:v>397408215</c:v>
                </c:pt>
                <c:pt idx="42">
                  <c:v>411214070</c:v>
                </c:pt>
                <c:pt idx="43">
                  <c:v>414774290</c:v>
                </c:pt>
                <c:pt idx="44">
                  <c:v>422271762</c:v>
                </c:pt>
                <c:pt idx="45">
                  <c:v>431136593</c:v>
                </c:pt>
                <c:pt idx="46">
                  <c:v>431418434</c:v>
                </c:pt>
                <c:pt idx="47">
                  <c:v>430275079</c:v>
                </c:pt>
                <c:pt idx="48">
                  <c:v>440790674</c:v>
                </c:pt>
                <c:pt idx="49">
                  <c:v>439515490</c:v>
                </c:pt>
                <c:pt idx="50">
                  <c:v>435420854</c:v>
                </c:pt>
                <c:pt idx="51">
                  <c:v>439425777</c:v>
                </c:pt>
                <c:pt idx="52">
                  <c:v>445872558</c:v>
                </c:pt>
                <c:pt idx="53">
                  <c:v>449714038</c:v>
                </c:pt>
                <c:pt idx="54">
                  <c:v>441694872</c:v>
                </c:pt>
                <c:pt idx="55">
                  <c:v>462802146</c:v>
                </c:pt>
                <c:pt idx="56">
                  <c:v>458824955</c:v>
                </c:pt>
                <c:pt idx="57">
                  <c:v>480628220</c:v>
                </c:pt>
                <c:pt idx="58">
                  <c:v>489486750</c:v>
                </c:pt>
                <c:pt idx="59">
                  <c:v>495340399</c:v>
                </c:pt>
                <c:pt idx="60">
                  <c:v>502602802</c:v>
                </c:pt>
                <c:pt idx="61">
                  <c:v>507327977</c:v>
                </c:pt>
                <c:pt idx="62">
                  <c:v>520273553</c:v>
                </c:pt>
                <c:pt idx="63">
                  <c:v>523822920</c:v>
                </c:pt>
                <c:pt idx="64">
                  <c:v>532026188</c:v>
                </c:pt>
                <c:pt idx="65">
                  <c:v>530936455</c:v>
                </c:pt>
                <c:pt idx="66">
                  <c:v>537304647</c:v>
                </c:pt>
                <c:pt idx="67">
                  <c:v>542905312</c:v>
                </c:pt>
                <c:pt idx="68">
                  <c:v>572792680</c:v>
                </c:pt>
                <c:pt idx="69">
                  <c:v>563492668</c:v>
                </c:pt>
                <c:pt idx="70">
                  <c:v>571230795</c:v>
                </c:pt>
                <c:pt idx="71">
                  <c:v>558165284</c:v>
                </c:pt>
                <c:pt idx="72">
                  <c:v>619691511</c:v>
                </c:pt>
                <c:pt idx="73">
                  <c:v>604820468</c:v>
                </c:pt>
                <c:pt idx="74">
                  <c:v>693452121</c:v>
                </c:pt>
                <c:pt idx="75">
                  <c:v>698596137</c:v>
                </c:pt>
                <c:pt idx="76">
                  <c:v>724570298</c:v>
                </c:pt>
                <c:pt idx="77">
                  <c:v>706657719</c:v>
                </c:pt>
                <c:pt idx="78">
                  <c:v>748601434</c:v>
                </c:pt>
                <c:pt idx="79">
                  <c:v>766304740</c:v>
                </c:pt>
                <c:pt idx="80">
                  <c:v>745222487</c:v>
                </c:pt>
                <c:pt idx="81">
                  <c:v>765462549</c:v>
                </c:pt>
                <c:pt idx="82">
                  <c:v>785387849</c:v>
                </c:pt>
                <c:pt idx="83">
                  <c:v>811982516</c:v>
                </c:pt>
                <c:pt idx="84">
                  <c:v>812749955</c:v>
                </c:pt>
                <c:pt idx="85">
                  <c:v>863901691</c:v>
                </c:pt>
                <c:pt idx="86">
                  <c:v>898072393</c:v>
                </c:pt>
                <c:pt idx="87">
                  <c:v>911906093</c:v>
                </c:pt>
                <c:pt idx="88">
                  <c:v>915535357</c:v>
                </c:pt>
                <c:pt idx="89">
                  <c:v>892171701</c:v>
                </c:pt>
                <c:pt idx="90">
                  <c:v>927757753</c:v>
                </c:pt>
                <c:pt idx="91">
                  <c:v>928538773</c:v>
                </c:pt>
                <c:pt idx="92">
                  <c:v>956282214</c:v>
                </c:pt>
                <c:pt idx="93">
                  <c:v>989127965</c:v>
                </c:pt>
                <c:pt idx="94">
                  <c:v>1021038970</c:v>
                </c:pt>
                <c:pt idx="95">
                  <c:v>1047923208</c:v>
                </c:pt>
                <c:pt idx="96">
                  <c:v>1049815296</c:v>
                </c:pt>
                <c:pt idx="97">
                  <c:v>1065115166</c:v>
                </c:pt>
                <c:pt idx="98">
                  <c:v>1048381912</c:v>
                </c:pt>
                <c:pt idx="99">
                  <c:v>1082548444</c:v>
                </c:pt>
                <c:pt idx="100">
                  <c:v>1111677982</c:v>
                </c:pt>
                <c:pt idx="101">
                  <c:v>1109440970</c:v>
                </c:pt>
                <c:pt idx="102">
                  <c:v>1154448591</c:v>
                </c:pt>
                <c:pt idx="103">
                  <c:v>1172067359</c:v>
                </c:pt>
                <c:pt idx="104">
                  <c:v>1180594927</c:v>
                </c:pt>
                <c:pt idx="105">
                  <c:v>1203022387</c:v>
                </c:pt>
                <c:pt idx="106">
                  <c:v>1263961353</c:v>
                </c:pt>
                <c:pt idx="107">
                  <c:v>1297039961</c:v>
                </c:pt>
                <c:pt idx="108">
                  <c:v>1312866918</c:v>
                </c:pt>
                <c:pt idx="109">
                  <c:v>1345889046</c:v>
                </c:pt>
                <c:pt idx="110">
                  <c:v>1351207242</c:v>
                </c:pt>
                <c:pt idx="111">
                  <c:v>1411367826</c:v>
                </c:pt>
                <c:pt idx="112">
                  <c:v>1450058235</c:v>
                </c:pt>
                <c:pt idx="113">
                  <c:v>1524339216</c:v>
                </c:pt>
                <c:pt idx="114">
                  <c:v>1561242019</c:v>
                </c:pt>
                <c:pt idx="115">
                  <c:v>1658077686</c:v>
                </c:pt>
                <c:pt idx="116">
                  <c:v>1664988980</c:v>
                </c:pt>
                <c:pt idx="117">
                  <c:v>1781933107</c:v>
                </c:pt>
                <c:pt idx="118">
                  <c:v>1799767561</c:v>
                </c:pt>
                <c:pt idx="119">
                  <c:v>1925521893</c:v>
                </c:pt>
                <c:pt idx="120">
                  <c:v>1937583701</c:v>
                </c:pt>
                <c:pt idx="121">
                  <c:v>1931085633</c:v>
                </c:pt>
                <c:pt idx="122">
                  <c:v>2102791142</c:v>
                </c:pt>
                <c:pt idx="123">
                  <c:v>2080689577</c:v>
                </c:pt>
                <c:pt idx="124">
                  <c:v>2164622550</c:v>
                </c:pt>
                <c:pt idx="125">
                  <c:v>2181650323</c:v>
                </c:pt>
                <c:pt idx="126">
                  <c:v>2023435654</c:v>
                </c:pt>
                <c:pt idx="127">
                  <c:v>1986154966</c:v>
                </c:pt>
                <c:pt idx="128">
                  <c:v>2008726075</c:v>
                </c:pt>
                <c:pt idx="129">
                  <c:v>2013839622</c:v>
                </c:pt>
                <c:pt idx="130">
                  <c:v>1805168149</c:v>
                </c:pt>
                <c:pt idx="131">
                  <c:v>1878714373</c:v>
                </c:pt>
                <c:pt idx="132">
                  <c:v>2203861552</c:v>
                </c:pt>
                <c:pt idx="133">
                  <c:v>2194327738</c:v>
                </c:pt>
                <c:pt idx="134">
                  <c:v>2297218049</c:v>
                </c:pt>
                <c:pt idx="135">
                  <c:v>2354472554</c:v>
                </c:pt>
                <c:pt idx="136">
                  <c:v>2562550131</c:v>
                </c:pt>
                <c:pt idx="137">
                  <c:v>2604283214</c:v>
                </c:pt>
                <c:pt idx="138">
                  <c:v>2677317845</c:v>
                </c:pt>
                <c:pt idx="139">
                  <c:v>2755839114</c:v>
                </c:pt>
                <c:pt idx="140">
                  <c:v>2864770560</c:v>
                </c:pt>
                <c:pt idx="141">
                  <c:v>2986513102</c:v>
                </c:pt>
                <c:pt idx="142">
                  <c:v>3056282622</c:v>
                </c:pt>
                <c:pt idx="143">
                  <c:v>3079618419</c:v>
                </c:pt>
                <c:pt idx="144">
                  <c:v>3084405297</c:v>
                </c:pt>
                <c:pt idx="145">
                  <c:v>3204243406</c:v>
                </c:pt>
                <c:pt idx="146">
                  <c:v>3275562571</c:v>
                </c:pt>
                <c:pt idx="147">
                  <c:v>3284158326</c:v>
                </c:pt>
                <c:pt idx="148">
                  <c:v>3337178315</c:v>
                </c:pt>
                <c:pt idx="149">
                  <c:v>3330259137</c:v>
                </c:pt>
                <c:pt idx="150">
                  <c:v>3487217580</c:v>
                </c:pt>
                <c:pt idx="151">
                  <c:v>3530332102</c:v>
                </c:pt>
                <c:pt idx="152">
                  <c:v>3419250208</c:v>
                </c:pt>
                <c:pt idx="153">
                  <c:v>3537037662</c:v>
                </c:pt>
                <c:pt idx="154">
                  <c:v>3588580633</c:v>
                </c:pt>
                <c:pt idx="155">
                  <c:v>3642076771</c:v>
                </c:pt>
                <c:pt idx="156">
                  <c:v>3747636316</c:v>
                </c:pt>
                <c:pt idx="157">
                  <c:v>3661508525</c:v>
                </c:pt>
                <c:pt idx="158">
                  <c:v>3825268084</c:v>
                </c:pt>
                <c:pt idx="159">
                  <c:v>3736856570</c:v>
                </c:pt>
                <c:pt idx="160">
                  <c:v>3698184112</c:v>
                </c:pt>
                <c:pt idx="161">
                  <c:v>3522992675</c:v>
                </c:pt>
                <c:pt idx="162">
                  <c:v>2523592279</c:v>
                </c:pt>
                <c:pt idx="163">
                  <c:v>2558410857</c:v>
                </c:pt>
                <c:pt idx="164">
                  <c:v>2697078637</c:v>
                </c:pt>
                <c:pt idx="165">
                  <c:v>2719064918</c:v>
                </c:pt>
                <c:pt idx="166">
                  <c:v>2721746505</c:v>
                </c:pt>
                <c:pt idx="167">
                  <c:v>2755549722</c:v>
                </c:pt>
                <c:pt idx="168">
                  <c:v>2840857347</c:v>
                </c:pt>
                <c:pt idx="169">
                  <c:v>2849192066</c:v>
                </c:pt>
                <c:pt idx="170">
                  <c:v>2900911865</c:v>
                </c:pt>
                <c:pt idx="171">
                  <c:v>3199938922</c:v>
                </c:pt>
                <c:pt idx="172">
                  <c:v>3245293432</c:v>
                </c:pt>
                <c:pt idx="173">
                  <c:v>3373066878</c:v>
                </c:pt>
                <c:pt idx="174">
                  <c:v>3391715276</c:v>
                </c:pt>
                <c:pt idx="175">
                  <c:v>3434201874</c:v>
                </c:pt>
                <c:pt idx="176">
                  <c:v>3343527540</c:v>
                </c:pt>
                <c:pt idx="177">
                  <c:v>3366491169</c:v>
                </c:pt>
                <c:pt idx="178">
                  <c:v>3300622764</c:v>
                </c:pt>
                <c:pt idx="179">
                  <c:v>3406706083</c:v>
                </c:pt>
                <c:pt idx="180">
                  <c:v>3437466621</c:v>
                </c:pt>
                <c:pt idx="181">
                  <c:v>3489825663</c:v>
                </c:pt>
                <c:pt idx="182">
                  <c:v>3521982149</c:v>
                </c:pt>
                <c:pt idx="183">
                  <c:v>3361679691</c:v>
                </c:pt>
                <c:pt idx="184">
                  <c:v>3712865312</c:v>
                </c:pt>
                <c:pt idx="185">
                  <c:v>3536954419</c:v>
                </c:pt>
                <c:pt idx="186">
                  <c:v>3947806887</c:v>
                </c:pt>
                <c:pt idx="187">
                  <c:v>4114820201</c:v>
                </c:pt>
                <c:pt idx="188">
                  <c:v>4056423893</c:v>
                </c:pt>
                <c:pt idx="189">
                  <c:v>4353979876</c:v>
                </c:pt>
                <c:pt idx="190">
                  <c:v>4347299980</c:v>
                </c:pt>
                <c:pt idx="191">
                  <c:v>4489756833</c:v>
                </c:pt>
                <c:pt idx="192">
                  <c:v>4456409630</c:v>
                </c:pt>
                <c:pt idx="193">
                  <c:v>4589152107</c:v>
                </c:pt>
                <c:pt idx="194">
                  <c:v>4538375570</c:v>
                </c:pt>
                <c:pt idx="195">
                  <c:v>4644311131</c:v>
                </c:pt>
                <c:pt idx="196">
                  <c:v>4792302119</c:v>
                </c:pt>
                <c:pt idx="197">
                  <c:v>5117947752</c:v>
                </c:pt>
                <c:pt idx="198">
                  <c:v>4780402761</c:v>
                </c:pt>
                <c:pt idx="199">
                  <c:v>4875781762</c:v>
                </c:pt>
                <c:pt idx="200">
                  <c:v>4383865404</c:v>
                </c:pt>
                <c:pt idx="201">
                  <c:v>5228693958</c:v>
                </c:pt>
                <c:pt idx="202">
                  <c:v>4939777486</c:v>
                </c:pt>
                <c:pt idx="203">
                  <c:v>6509728517</c:v>
                </c:pt>
                <c:pt idx="204">
                  <c:v>6364740875</c:v>
                </c:pt>
                <c:pt idx="205">
                  <c:v>6287153929</c:v>
                </c:pt>
                <c:pt idx="206">
                  <c:v>5984070271</c:v>
                </c:pt>
                <c:pt idx="207">
                  <c:v>6373796103</c:v>
                </c:pt>
                <c:pt idx="208">
                  <c:v>6428313557</c:v>
                </c:pt>
                <c:pt idx="209">
                  <c:v>5999031566</c:v>
                </c:pt>
                <c:pt idx="210">
                  <c:v>6027909227</c:v>
                </c:pt>
                <c:pt idx="211">
                  <c:v>6189449805</c:v>
                </c:pt>
                <c:pt idx="212">
                  <c:v>6383119278</c:v>
                </c:pt>
                <c:pt idx="213">
                  <c:v>6304539116</c:v>
                </c:pt>
                <c:pt idx="214">
                  <c:v>6815061069</c:v>
                </c:pt>
                <c:pt idx="215">
                  <c:v>7030976469</c:v>
                </c:pt>
                <c:pt idx="216">
                  <c:v>7074316733</c:v>
                </c:pt>
                <c:pt idx="217">
                  <c:v>6982737755</c:v>
                </c:pt>
                <c:pt idx="218">
                  <c:v>6516086868</c:v>
                </c:pt>
                <c:pt idx="219">
                  <c:v>6683875919</c:v>
                </c:pt>
                <c:pt idx="220">
                  <c:v>6636259847</c:v>
                </c:pt>
                <c:pt idx="221">
                  <c:v>6806341632</c:v>
                </c:pt>
                <c:pt idx="222">
                  <c:v>7061244906</c:v>
                </c:pt>
                <c:pt idx="223">
                  <c:v>7126126630</c:v>
                </c:pt>
                <c:pt idx="224">
                  <c:v>7260076641</c:v>
                </c:pt>
                <c:pt idx="225">
                  <c:v>7102410416</c:v>
                </c:pt>
                <c:pt idx="226">
                  <c:v>7371589832</c:v>
                </c:pt>
                <c:pt idx="227">
                  <c:v>7322965099</c:v>
                </c:pt>
                <c:pt idx="228">
                  <c:v>7147896440</c:v>
                </c:pt>
                <c:pt idx="229">
                  <c:v>7278547667</c:v>
                </c:pt>
                <c:pt idx="230">
                  <c:v>7176378191</c:v>
                </c:pt>
                <c:pt idx="231">
                  <c:v>7560576828</c:v>
                </c:pt>
                <c:pt idx="232">
                  <c:v>7569745402</c:v>
                </c:pt>
                <c:pt idx="233">
                  <c:v>7523842452</c:v>
                </c:pt>
                <c:pt idx="234">
                  <c:v>7394992701</c:v>
                </c:pt>
                <c:pt idx="235">
                  <c:v>7840952616</c:v>
                </c:pt>
                <c:pt idx="236">
                  <c:v>7876264391</c:v>
                </c:pt>
                <c:pt idx="237">
                  <c:v>7456674238</c:v>
                </c:pt>
                <c:pt idx="238">
                  <c:v>7573591924</c:v>
                </c:pt>
                <c:pt idx="239">
                  <c:v>7485244220</c:v>
                </c:pt>
                <c:pt idx="240">
                  <c:v>7709201302</c:v>
                </c:pt>
                <c:pt idx="241">
                  <c:v>7527915945</c:v>
                </c:pt>
                <c:pt idx="242">
                  <c:v>7402735656</c:v>
                </c:pt>
                <c:pt idx="243">
                  <c:v>7267123743</c:v>
                </c:pt>
                <c:pt idx="244">
                  <c:v>7688558565</c:v>
                </c:pt>
                <c:pt idx="245">
                  <c:v>7562013084</c:v>
                </c:pt>
                <c:pt idx="246">
                  <c:v>8103143021</c:v>
                </c:pt>
                <c:pt idx="247">
                  <c:v>8007903599</c:v>
                </c:pt>
                <c:pt idx="248">
                  <c:v>8526431064</c:v>
                </c:pt>
                <c:pt idx="249">
                  <c:v>8299474088</c:v>
                </c:pt>
                <c:pt idx="250">
                  <c:v>8188484757</c:v>
                </c:pt>
                <c:pt idx="251">
                  <c:v>8852207325</c:v>
                </c:pt>
                <c:pt idx="252">
                  <c:v>8565380466</c:v>
                </c:pt>
                <c:pt idx="253">
                  <c:v>8700911254</c:v>
                </c:pt>
                <c:pt idx="254">
                  <c:v>8630902538</c:v>
                </c:pt>
                <c:pt idx="255">
                  <c:v>7820232267</c:v>
                </c:pt>
                <c:pt idx="256">
                  <c:v>7437045398</c:v>
                </c:pt>
                <c:pt idx="257">
                  <c:v>7280046517</c:v>
                </c:pt>
                <c:pt idx="258">
                  <c:v>7041900957</c:v>
                </c:pt>
                <c:pt idx="259">
                  <c:v>6219893038</c:v>
                </c:pt>
                <c:pt idx="260">
                  <c:v>6395136930</c:v>
                </c:pt>
                <c:pt idx="261">
                  <c:v>7614209667</c:v>
                </c:pt>
                <c:pt idx="262">
                  <c:v>7589172602</c:v>
                </c:pt>
                <c:pt idx="263">
                  <c:v>7655714536</c:v>
                </c:pt>
                <c:pt idx="264">
                  <c:v>7552612629</c:v>
                </c:pt>
                <c:pt idx="265">
                  <c:v>8331571245</c:v>
                </c:pt>
                <c:pt idx="266">
                  <c:v>8381976992</c:v>
                </c:pt>
                <c:pt idx="267">
                  <c:v>8464654502</c:v>
                </c:pt>
                <c:pt idx="268">
                  <c:v>8525557828</c:v>
                </c:pt>
                <c:pt idx="269">
                  <c:v>8657759882</c:v>
                </c:pt>
                <c:pt idx="270">
                  <c:v>8927702989</c:v>
                </c:pt>
                <c:pt idx="271">
                  <c:v>8972812844</c:v>
                </c:pt>
                <c:pt idx="272">
                  <c:v>8803900892</c:v>
                </c:pt>
                <c:pt idx="273">
                  <c:v>8720617518</c:v>
                </c:pt>
                <c:pt idx="274">
                  <c:v>8954599503</c:v>
                </c:pt>
                <c:pt idx="275">
                  <c:v>8877122810</c:v>
                </c:pt>
                <c:pt idx="276">
                  <c:v>8817741159</c:v>
                </c:pt>
                <c:pt idx="277">
                  <c:v>8748846027</c:v>
                </c:pt>
                <c:pt idx="278">
                  <c:v>8617308554</c:v>
                </c:pt>
                <c:pt idx="279">
                  <c:v>8821910091</c:v>
                </c:pt>
                <c:pt idx="280">
                  <c:v>8758651342</c:v>
                </c:pt>
                <c:pt idx="281">
                  <c:v>8348926275</c:v>
                </c:pt>
                <c:pt idx="282">
                  <c:v>8592776223</c:v>
                </c:pt>
                <c:pt idx="283">
                  <c:v>8596730398</c:v>
                </c:pt>
                <c:pt idx="284">
                  <c:v>8461273394</c:v>
                </c:pt>
                <c:pt idx="285">
                  <c:v>8654821964</c:v>
                </c:pt>
                <c:pt idx="286">
                  <c:v>8347691329</c:v>
                </c:pt>
                <c:pt idx="287">
                  <c:v>8596914246</c:v>
                </c:pt>
                <c:pt idx="288">
                  <c:v>8315744437</c:v>
                </c:pt>
                <c:pt idx="289">
                  <c:v>8128898346</c:v>
                </c:pt>
                <c:pt idx="290">
                  <c:v>7658983942</c:v>
                </c:pt>
                <c:pt idx="291">
                  <c:v>5229366994</c:v>
                </c:pt>
                <c:pt idx="292">
                  <c:v>5344624963</c:v>
                </c:pt>
                <c:pt idx="293">
                  <c:v>5599045534</c:v>
                </c:pt>
                <c:pt idx="294">
                  <c:v>5639506532</c:v>
                </c:pt>
                <c:pt idx="295">
                  <c:v>5537961127</c:v>
                </c:pt>
                <c:pt idx="296">
                  <c:v>5572217382</c:v>
                </c:pt>
                <c:pt idx="297">
                  <c:v>5725270706</c:v>
                </c:pt>
                <c:pt idx="298">
                  <c:v>5670060607</c:v>
                </c:pt>
                <c:pt idx="299">
                  <c:v>5798594132</c:v>
                </c:pt>
                <c:pt idx="300">
                  <c:v>6335860994</c:v>
                </c:pt>
                <c:pt idx="301">
                  <c:v>6396495953</c:v>
                </c:pt>
                <c:pt idx="302">
                  <c:v>6613944181</c:v>
                </c:pt>
                <c:pt idx="303">
                  <c:v>6522239296</c:v>
                </c:pt>
                <c:pt idx="304">
                  <c:v>6606889816</c:v>
                </c:pt>
                <c:pt idx="305">
                  <c:v>6380106915</c:v>
                </c:pt>
                <c:pt idx="306">
                  <c:v>6292511950</c:v>
                </c:pt>
                <c:pt idx="307">
                  <c:v>6243604838</c:v>
                </c:pt>
                <c:pt idx="308">
                  <c:v>6267723822</c:v>
                </c:pt>
                <c:pt idx="309">
                  <c:v>6369623086</c:v>
                </c:pt>
                <c:pt idx="310">
                  <c:v>6194932209</c:v>
                </c:pt>
                <c:pt idx="311">
                  <c:v>6460972000</c:v>
                </c:pt>
                <c:pt idx="312">
                  <c:v>5998936790</c:v>
                </c:pt>
                <c:pt idx="313">
                  <c:v>6629992280</c:v>
                </c:pt>
                <c:pt idx="314">
                  <c:v>6286623938</c:v>
                </c:pt>
                <c:pt idx="315">
                  <c:v>7115259757</c:v>
                </c:pt>
                <c:pt idx="316">
                  <c:v>7220104503</c:v>
                </c:pt>
                <c:pt idx="317">
                  <c:v>7180481949</c:v>
                </c:pt>
                <c:pt idx="318">
                  <c:v>7618392680</c:v>
                </c:pt>
                <c:pt idx="319">
                  <c:v>7624627682</c:v>
                </c:pt>
                <c:pt idx="320">
                  <c:v>7848709103</c:v>
                </c:pt>
                <c:pt idx="321">
                  <c:v>7760336486</c:v>
                </c:pt>
                <c:pt idx="322">
                  <c:v>7992748882</c:v>
                </c:pt>
                <c:pt idx="323">
                  <c:v>7815042427</c:v>
                </c:pt>
                <c:pt idx="324">
                  <c:v>8000580205</c:v>
                </c:pt>
                <c:pt idx="325">
                  <c:v>8155517521</c:v>
                </c:pt>
                <c:pt idx="326">
                  <c:v>8742418812</c:v>
                </c:pt>
                <c:pt idx="327">
                  <c:v>7913384761</c:v>
                </c:pt>
                <c:pt idx="328">
                  <c:v>8120458324</c:v>
                </c:pt>
                <c:pt idx="329">
                  <c:v>7428322565</c:v>
                </c:pt>
                <c:pt idx="330">
                  <c:v>8751315021</c:v>
                </c:pt>
                <c:pt idx="331">
                  <c:v>8173881049</c:v>
                </c:pt>
                <c:pt idx="332">
                  <c:v>10843420562</c:v>
                </c:pt>
                <c:pt idx="333">
                  <c:v>10565426063</c:v>
                </c:pt>
                <c:pt idx="334">
                  <c:v>10385293169</c:v>
                </c:pt>
                <c:pt idx="335">
                  <c:v>9901473000</c:v>
                </c:pt>
                <c:pt idx="336">
                  <c:v>10563500758</c:v>
                </c:pt>
                <c:pt idx="337">
                  <c:v>10611083144</c:v>
                </c:pt>
                <c:pt idx="338">
                  <c:v>9765759676</c:v>
                </c:pt>
                <c:pt idx="339">
                  <c:v>9783225066</c:v>
                </c:pt>
                <c:pt idx="340">
                  <c:v>10064270773</c:v>
                </c:pt>
                <c:pt idx="341">
                  <c:v>10406603820</c:v>
                </c:pt>
                <c:pt idx="342">
                  <c:v>10235637921</c:v>
                </c:pt>
                <c:pt idx="343">
                  <c:v>10680551936</c:v>
                </c:pt>
                <c:pt idx="344">
                  <c:v>11196394067</c:v>
                </c:pt>
                <c:pt idx="345">
                  <c:v>11148150076</c:v>
                </c:pt>
                <c:pt idx="346">
                  <c:v>11137609775</c:v>
                </c:pt>
                <c:pt idx="347">
                  <c:v>10373236343</c:v>
                </c:pt>
                <c:pt idx="348">
                  <c:v>10689656110</c:v>
                </c:pt>
                <c:pt idx="349">
                  <c:v>10488068050</c:v>
                </c:pt>
                <c:pt idx="350">
                  <c:v>10804047686</c:v>
                </c:pt>
                <c:pt idx="351">
                  <c:v>11153657683</c:v>
                </c:pt>
                <c:pt idx="352">
                  <c:v>11182827204</c:v>
                </c:pt>
                <c:pt idx="353">
                  <c:v>11509910718</c:v>
                </c:pt>
                <c:pt idx="354">
                  <c:v>11122988298</c:v>
                </c:pt>
                <c:pt idx="355">
                  <c:v>11435657226</c:v>
                </c:pt>
                <c:pt idx="356">
                  <c:v>11175892900</c:v>
                </c:pt>
                <c:pt idx="357">
                  <c:v>11113636435</c:v>
                </c:pt>
                <c:pt idx="358">
                  <c:v>11249617602</c:v>
                </c:pt>
                <c:pt idx="359">
                  <c:v>10974367075</c:v>
                </c:pt>
                <c:pt idx="360">
                  <c:v>11573887205</c:v>
                </c:pt>
                <c:pt idx="361">
                  <c:v>11547425473</c:v>
                </c:pt>
                <c:pt idx="362">
                  <c:v>11493003540</c:v>
                </c:pt>
                <c:pt idx="363">
                  <c:v>11295469198</c:v>
                </c:pt>
                <c:pt idx="364">
                  <c:v>11980529855</c:v>
                </c:pt>
                <c:pt idx="365">
                  <c:v>11924977745</c:v>
                </c:pt>
                <c:pt idx="366">
                  <c:v>11287605288</c:v>
                </c:pt>
                <c:pt idx="367">
                  <c:v>11635640718</c:v>
                </c:pt>
                <c:pt idx="368">
                  <c:v>11235350637</c:v>
                </c:pt>
                <c:pt idx="369">
                  <c:v>11631684152</c:v>
                </c:pt>
                <c:pt idx="370">
                  <c:v>11644336004</c:v>
                </c:pt>
                <c:pt idx="371">
                  <c:v>11025747883</c:v>
                </c:pt>
                <c:pt idx="372">
                  <c:v>11004482522</c:v>
                </c:pt>
                <c:pt idx="373">
                  <c:v>11588056670</c:v>
                </c:pt>
                <c:pt idx="374">
                  <c:v>11358111699</c:v>
                </c:pt>
                <c:pt idx="375">
                  <c:v>12133931545</c:v>
                </c:pt>
                <c:pt idx="376">
                  <c:v>11962055023</c:v>
                </c:pt>
                <c:pt idx="377">
                  <c:v>12730238543</c:v>
                </c:pt>
                <c:pt idx="378">
                  <c:v>12524803264</c:v>
                </c:pt>
                <c:pt idx="379">
                  <c:v>12243662667</c:v>
                </c:pt>
                <c:pt idx="380">
                  <c:v>13267048852</c:v>
                </c:pt>
                <c:pt idx="381">
                  <c:v>12732495214</c:v>
                </c:pt>
                <c:pt idx="382">
                  <c:v>12998088672</c:v>
                </c:pt>
                <c:pt idx="383">
                  <c:v>12885498389</c:v>
                </c:pt>
                <c:pt idx="384">
                  <c:v>11572174051</c:v>
                </c:pt>
                <c:pt idx="385">
                  <c:v>10931075241</c:v>
                </c:pt>
                <c:pt idx="386">
                  <c:v>10742554331</c:v>
                </c:pt>
                <c:pt idx="387">
                  <c:v>10352485960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42-45CC-ACCF-BC2E499643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1999008"/>
        <c:axId val="571999424"/>
      </c:lineChart>
      <c:catAx>
        <c:axId val="57199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1999424"/>
        <c:crosses val="autoZero"/>
        <c:auto val="1"/>
        <c:lblAlgn val="ctr"/>
        <c:lblOffset val="100"/>
        <c:noMultiLvlLbl val="0"/>
      </c:catAx>
      <c:valAx>
        <c:axId val="57199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/>
                  <a:t>MPE</a:t>
                </a:r>
                <a:r>
                  <a:rPr lang="en-US" altLang="zh-CN" sz="1400" baseline="0"/>
                  <a:t> cycles per pdgesv call</a:t>
                </a:r>
                <a:endParaRPr lang="zh-CN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199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EC7C-88F8-4F5F-8653-8DC1B482D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0855A2-CF1D-4109-B58C-27318413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29C0B-B725-440B-9E59-EAB8093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84C74-37AD-4FF1-89F7-87E8ACC3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BE382-1154-43EE-A370-ADA2D5AE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4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084DA-4B93-4852-8539-315FF8F0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AC0D9E-A3BD-4C84-8A13-52132BC9F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52B00-5F4D-415C-B72D-3F5D28C3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4851D-9662-462D-92BA-5F431CC6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1E8BD-6416-498C-ACF4-96E2106B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2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5CC3CA-7BDE-41B7-BEA6-ACA82A59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AC208-0CC7-4B84-A85F-72D4F7875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E9CD9-05C7-4D23-BE32-8129402D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C97BD-64AD-4A8C-937A-3DED02F5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9DDB9-41D9-46B7-99BA-0B466AC3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19721-9D19-4BDE-8944-5EE052AE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2C572-92C9-4886-AB74-8DBE23A9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A4CB5-F4D3-49A1-A1FE-9C78AB91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EA185-D720-4A83-B6C3-09EDCE3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3C8FC-1AF3-4ACA-968D-9CA9AED5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9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7F1E4-B79A-4D55-9B68-60AA8DD8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082AA-A090-45CE-B65F-F8478673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046C6-26E8-422C-ADB3-EB244F0C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0EC36-C631-4E0C-8B5A-93F07774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C4C09-9688-4C60-8E7B-9F4690DC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9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5C4F2-C1C9-4AF3-BDF8-7D47E9DB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A736B-E222-4A5B-8FC2-6812818B4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CF3B3-A398-4468-B59F-BBE0C684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C58B6-542F-434B-81B5-6DFDFD03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E51AF-1EDC-4B61-874C-970ECC2D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604EA-AD28-41FB-88C7-E5E27E97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2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75826-69F7-43A6-B8A8-14A3871F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144F1-BFB4-450C-8A64-6FD595225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0683A-58E2-49ED-8702-F448BEA2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0B1B0B-A0DE-4F5D-B4B9-649DE718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5D7CBC-D14B-4DC0-8B6F-9E1017486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AB564C-8D9D-44B2-A6EF-73E2BBC1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F858CF-69B9-4AF3-AE13-AC81A1A1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54234D-FD13-487D-AA93-166FEAB4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3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E6B73-4EB7-49D0-B042-A3F59E5E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4F885-F3B0-4ED6-8A8B-05D22EBB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53DBB9-432C-490D-84E0-BBB3CD37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CAE8F2-9CF1-40BA-8ED8-A6268D77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6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015ABF-ECF9-44B6-9FDC-C5790033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9514F2-BDDC-4B20-A661-08710B8C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67C52-CBFA-4A5F-9F4F-5B0CA136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434FA-2971-4C8F-A011-1B756274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889F7-D14A-477E-A04B-0602900B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1B690-33C7-46D0-BCA8-0A42B483B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06EB-7476-4858-8B40-BA42151A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F0746-3819-4BC7-8944-A6C72A1F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907B2-7E99-464C-85C5-3A4A5CDB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1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A2499-E174-4145-8071-9DF75A27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CF751E-7C7A-4756-94F7-7CC5545F5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B4114-7F73-4ACD-B27C-653CDFCD8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2191B-828F-47F9-A5C4-F27AD2DE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BB09D-46AC-429D-AE2A-8BAF6C07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479FF-0B16-4D2C-94F8-2E485D1B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3CFEC-AE2B-4D20-98A7-529FCA28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C7F7A-30C7-495F-B428-7B89C0B9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3EDF3-490E-45E6-9A09-3A0F6261B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5EAD-2E5E-41D9-B613-875B392878E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F9C06-9747-4497-8143-1ED20A080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C6F21-A185-4182-9B2F-D2715155C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9FB0-AB56-4449-805E-FCF00476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32FFE-3428-42AF-9AB4-8A978E2F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并行</a:t>
            </a:r>
            <a:r>
              <a:rPr lang="en-US" altLang="zh-CN"/>
              <a:t>/</a:t>
            </a:r>
            <a:r>
              <a:rPr lang="zh-CN" altLang="en-US"/>
              <a:t>串行比较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7A8DEB-003E-47B5-B6E1-9C0FF2E9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78539"/>
              </p:ext>
            </p:extLst>
          </p:nvPr>
        </p:nvGraphicFramePr>
        <p:xfrm>
          <a:off x="838200" y="1874903"/>
          <a:ext cx="9943140" cy="4694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0798">
                  <a:extLst>
                    <a:ext uri="{9D8B030D-6E8A-4147-A177-3AD203B41FA5}">
                      <a16:colId xmlns:a16="http://schemas.microsoft.com/office/drawing/2014/main" val="3375662878"/>
                    </a:ext>
                  </a:extLst>
                </a:gridCol>
                <a:gridCol w="4210851">
                  <a:extLst>
                    <a:ext uri="{9D8B030D-6E8A-4147-A177-3AD203B41FA5}">
                      <a16:colId xmlns:a16="http://schemas.microsoft.com/office/drawing/2014/main" val="2256624581"/>
                    </a:ext>
                  </a:extLst>
                </a:gridCol>
                <a:gridCol w="4211491">
                  <a:extLst>
                    <a:ext uri="{9D8B030D-6E8A-4147-A177-3AD203B41FA5}">
                      <a16:colId xmlns:a16="http://schemas.microsoft.com/office/drawing/2014/main" val="302547086"/>
                    </a:ext>
                  </a:extLst>
                </a:gridCol>
              </a:tblGrid>
              <a:tr h="91940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串行版本</a:t>
                      </a:r>
                      <a:r>
                        <a:rPr lang="en-US" altLang="zh-CN"/>
                        <a:t>(</a:t>
                      </a:r>
                      <a:r>
                        <a:rPr lang="en-US" altLang="zh-CN" err="1"/>
                        <a:t>lapack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并行版本</a:t>
                      </a:r>
                      <a:r>
                        <a:rPr lang="en-US" altLang="zh-CN"/>
                        <a:t>(</a:t>
                      </a:r>
                      <a:r>
                        <a:rPr lang="en-US" altLang="zh-CN" err="1"/>
                        <a:t>scalapack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868273"/>
                  </a:ext>
                </a:extLst>
              </a:tr>
              <a:tr h="94388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r>
                        <a:rPr lang="zh-CN" altLang="en-US"/>
                        <a:t>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0008-0098</a:t>
                      </a:r>
                      <a:r>
                        <a:rPr lang="zh-CN" altLang="en-US"/>
                        <a:t>体系下计算结果正常，没有报错，</a:t>
                      </a:r>
                      <a:r>
                        <a:rPr lang="en-US" altLang="zh-CN"/>
                        <a:t>0194</a:t>
                      </a:r>
                      <a:r>
                        <a:rPr lang="zh-CN" altLang="en-US"/>
                        <a:t>体系下计算结果发散，</a:t>
                      </a:r>
                      <a:r>
                        <a:rPr lang="en-US" altLang="zh-CN"/>
                        <a:t>0386</a:t>
                      </a:r>
                      <a:r>
                        <a:rPr lang="zh-CN" altLang="en-US"/>
                        <a:t>体系计算缓慢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0008-0098</a:t>
                      </a:r>
                      <a:r>
                        <a:rPr lang="zh-CN" altLang="en-US"/>
                        <a:t>体系下计算结果正常，没有报错，</a:t>
                      </a:r>
                      <a:r>
                        <a:rPr lang="en-US" altLang="zh-CN"/>
                        <a:t>0194</a:t>
                      </a:r>
                      <a:r>
                        <a:rPr lang="zh-CN" altLang="en-US"/>
                        <a:t>体系下发散，</a:t>
                      </a:r>
                      <a:r>
                        <a:rPr lang="en-US" altLang="zh-CN"/>
                        <a:t>0386</a:t>
                      </a:r>
                      <a:r>
                        <a:rPr lang="zh-CN" altLang="en-US"/>
                        <a:t>体系下报</a:t>
                      </a:r>
                      <a:r>
                        <a:rPr lang="en-US" altLang="zh-CN"/>
                        <a:t>MPI</a:t>
                      </a:r>
                      <a:r>
                        <a:rPr lang="zh-CN" altLang="en-US"/>
                        <a:t>通信错误和段错误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50711"/>
                  </a:ext>
                </a:extLst>
              </a:tr>
              <a:tr h="94388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天河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所有体系报段错误，原因为数组索引超过其大小</a:t>
                      </a:r>
                      <a:r>
                        <a:rPr lang="en-US" altLang="zh-CN"/>
                        <a:t>(Hamiltonian &amp; </a:t>
                      </a:r>
                      <a:r>
                        <a:rPr lang="en-US" altLang="zh-CN" err="1"/>
                        <a:t>overlap_matrix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所有体系报段错误，原因为数组索引超过其大小</a:t>
                      </a:r>
                      <a:r>
                        <a:rPr lang="en-US" altLang="zh-CN"/>
                        <a:t>(Hamiltonian &amp; </a:t>
                      </a:r>
                      <a:r>
                        <a:rPr lang="en-US" altLang="zh-CN" err="1"/>
                        <a:t>overlap_matrix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64252"/>
                  </a:ext>
                </a:extLst>
              </a:tr>
              <a:tr h="94388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神威</a:t>
                      </a:r>
                      <a:r>
                        <a:rPr lang="en-US" altLang="zh-CN" err="1"/>
                        <a:t>Xmath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0008-0098</a:t>
                      </a:r>
                      <a:r>
                        <a:rPr lang="zh-CN" altLang="en-US"/>
                        <a:t>体系下计算结果正常，没有报错，</a:t>
                      </a:r>
                      <a:r>
                        <a:rPr lang="en-US" altLang="zh-CN"/>
                        <a:t>0194</a:t>
                      </a:r>
                      <a:r>
                        <a:rPr lang="zh-CN" altLang="en-US"/>
                        <a:t>体系下结果发散，</a:t>
                      </a:r>
                      <a:r>
                        <a:rPr lang="en-US" altLang="zh-CN"/>
                        <a:t>0386</a:t>
                      </a:r>
                      <a:r>
                        <a:rPr lang="zh-CN" altLang="en-US"/>
                        <a:t>体系下计算缓慢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所有体系下都没有报错，但计算速度慢于串行版本，几乎无法计算出结果，小体系下也非常慢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6463"/>
                  </a:ext>
                </a:extLst>
              </a:tr>
              <a:tr h="94388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神威普通数学库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计算速度正常，结果错误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36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9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CD5CD-D669-475E-B105-2DF5E8F6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Bug</a:t>
            </a:r>
            <a:r>
              <a:rPr lang="zh-CN" altLang="en-US"/>
              <a:t>的根源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DB90A-BD1F-41DE-B942-B619C5CA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249" cy="2830899"/>
          </a:xfrm>
        </p:spPr>
        <p:txBody>
          <a:bodyPr>
            <a:normAutofit lnSpcReduction="10000"/>
          </a:bodyPr>
          <a:lstStyle/>
          <a:p>
            <a:r>
              <a:rPr lang="en-US" altLang="zh-CN" sz="1400"/>
              <a:t> do </a:t>
            </a:r>
            <a:r>
              <a:rPr lang="en-US" altLang="zh-CN" sz="1400" err="1"/>
              <a:t>i_basis</a:t>
            </a:r>
            <a:r>
              <a:rPr lang="en-US" altLang="zh-CN" sz="1400"/>
              <a:t>=1,n_basis</a:t>
            </a:r>
          </a:p>
          <a:p>
            <a:r>
              <a:rPr lang="en-US" altLang="zh-CN" sz="1400"/>
              <a:t>     do </a:t>
            </a:r>
            <a:r>
              <a:rPr lang="en-US" altLang="zh-CN" sz="1400" err="1"/>
              <a:t>j_basis</a:t>
            </a:r>
            <a:r>
              <a:rPr lang="en-US" altLang="zh-CN" sz="1400"/>
              <a:t>=</a:t>
            </a:r>
            <a:r>
              <a:rPr lang="en-US" altLang="zh-CN" sz="1400" err="1"/>
              <a:t>i_basis,n_basis</a:t>
            </a:r>
            <a:endParaRPr lang="en-US" altLang="zh-CN" sz="1400"/>
          </a:p>
          <a:p>
            <a:r>
              <a:rPr lang="en-US" altLang="zh-CN" sz="1400"/>
              <a:t>        </a:t>
            </a:r>
            <a:r>
              <a:rPr lang="en-US" altLang="zh-CN" sz="1400" err="1"/>
              <a:t>i_index</a:t>
            </a:r>
            <a:r>
              <a:rPr lang="en-US" altLang="zh-CN" sz="1400"/>
              <a:t> = </a:t>
            </a:r>
            <a:r>
              <a:rPr lang="en-US" altLang="zh-CN" sz="1400" err="1"/>
              <a:t>i_basis</a:t>
            </a:r>
            <a:r>
              <a:rPr lang="en-US" altLang="zh-CN" sz="1400"/>
              <a:t> + (j_basis-1)*</a:t>
            </a:r>
            <a:r>
              <a:rPr lang="en-US" altLang="zh-CN" sz="1400" err="1"/>
              <a:t>j_basis</a:t>
            </a:r>
            <a:r>
              <a:rPr lang="en-US" altLang="zh-CN" sz="1400"/>
              <a:t>/2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H_ma</a:t>
            </a:r>
            <a:r>
              <a:rPr lang="en-US" altLang="zh-CN" sz="1400"/>
              <a:t>(</a:t>
            </a:r>
            <a:r>
              <a:rPr lang="en-US" altLang="zh-CN" sz="1400" err="1"/>
              <a:t>i_basis,j_basis</a:t>
            </a:r>
            <a:r>
              <a:rPr lang="en-US" altLang="zh-CN" sz="1400"/>
              <a:t>)= </a:t>
            </a:r>
            <a:r>
              <a:rPr lang="en-US" altLang="zh-CN" sz="1400" err="1">
                <a:solidFill>
                  <a:srgbClr val="FF0000"/>
                </a:solidFill>
              </a:rPr>
              <a:t>hamiltonian</a:t>
            </a:r>
            <a:r>
              <a:rPr lang="en-US" altLang="zh-CN" sz="1400">
                <a:solidFill>
                  <a:srgbClr val="FF0000"/>
                </a:solidFill>
              </a:rPr>
              <a:t>(</a:t>
            </a:r>
            <a:r>
              <a:rPr lang="en-US" altLang="zh-CN" sz="1400" err="1">
                <a:solidFill>
                  <a:srgbClr val="FF0000"/>
                </a:solidFill>
              </a:rPr>
              <a:t>i_index</a:t>
            </a:r>
            <a:r>
              <a:rPr lang="en-US" altLang="zh-CN" sz="1400" err="1"/>
              <a:t>,i_spin</a:t>
            </a:r>
            <a:r>
              <a:rPr lang="en-US" altLang="zh-CN" sz="1400"/>
              <a:t>)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H_ma</a:t>
            </a:r>
            <a:r>
              <a:rPr lang="en-US" altLang="zh-CN" sz="1400"/>
              <a:t>(</a:t>
            </a:r>
            <a:r>
              <a:rPr lang="en-US" altLang="zh-CN" sz="1400" err="1"/>
              <a:t>j_basis,i_basis</a:t>
            </a:r>
            <a:r>
              <a:rPr lang="en-US" altLang="zh-CN" sz="1400"/>
              <a:t>)= </a:t>
            </a:r>
            <a:r>
              <a:rPr lang="en-US" altLang="zh-CN" sz="1400" err="1">
                <a:solidFill>
                  <a:srgbClr val="FF0000"/>
                </a:solidFill>
              </a:rPr>
              <a:t>hamiltonian</a:t>
            </a:r>
            <a:r>
              <a:rPr lang="en-US" altLang="zh-CN" sz="1400">
                <a:solidFill>
                  <a:srgbClr val="FF0000"/>
                </a:solidFill>
              </a:rPr>
              <a:t>(</a:t>
            </a:r>
            <a:r>
              <a:rPr lang="en-US" altLang="zh-CN" sz="1400" err="1">
                <a:solidFill>
                  <a:srgbClr val="FF0000"/>
                </a:solidFill>
              </a:rPr>
              <a:t>i_index</a:t>
            </a:r>
            <a:r>
              <a:rPr lang="en-US" altLang="zh-CN" sz="1400" err="1"/>
              <a:t>,i_spin</a:t>
            </a:r>
            <a:r>
              <a:rPr lang="en-US" altLang="zh-CN" sz="1400"/>
              <a:t>)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S_ma</a:t>
            </a:r>
            <a:r>
              <a:rPr lang="en-US" altLang="zh-CN" sz="1400"/>
              <a:t>(</a:t>
            </a:r>
            <a:r>
              <a:rPr lang="en-US" altLang="zh-CN" sz="1400" err="1"/>
              <a:t>i_basis,j_basis</a:t>
            </a:r>
            <a:r>
              <a:rPr lang="en-US" altLang="zh-CN" sz="1400"/>
              <a:t>)= </a:t>
            </a:r>
            <a:r>
              <a:rPr lang="en-US" altLang="zh-CN" sz="1400" err="1">
                <a:solidFill>
                  <a:srgbClr val="FF0000"/>
                </a:solidFill>
              </a:rPr>
              <a:t>overlap_matrix</a:t>
            </a:r>
            <a:r>
              <a:rPr lang="en-US" altLang="zh-CN" sz="1400">
                <a:solidFill>
                  <a:srgbClr val="FF0000"/>
                </a:solidFill>
              </a:rPr>
              <a:t>(</a:t>
            </a:r>
            <a:r>
              <a:rPr lang="en-US" altLang="zh-CN" sz="1400" err="1">
                <a:solidFill>
                  <a:srgbClr val="FF0000"/>
                </a:solidFill>
              </a:rPr>
              <a:t>i_index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S_ma</a:t>
            </a:r>
            <a:r>
              <a:rPr lang="en-US" altLang="zh-CN" sz="1400"/>
              <a:t>(</a:t>
            </a:r>
            <a:r>
              <a:rPr lang="en-US" altLang="zh-CN" sz="1400" err="1"/>
              <a:t>j_basis,i_basis</a:t>
            </a:r>
            <a:r>
              <a:rPr lang="en-US" altLang="zh-CN" sz="1400"/>
              <a:t>)= </a:t>
            </a:r>
            <a:r>
              <a:rPr lang="en-US" altLang="zh-CN" sz="1400" err="1">
                <a:solidFill>
                  <a:srgbClr val="FF0000"/>
                </a:solidFill>
              </a:rPr>
              <a:t>overlap_matrix</a:t>
            </a:r>
            <a:r>
              <a:rPr lang="en-US" altLang="zh-CN" sz="1400">
                <a:solidFill>
                  <a:srgbClr val="FF0000"/>
                </a:solidFill>
              </a:rPr>
              <a:t>(</a:t>
            </a:r>
            <a:r>
              <a:rPr lang="en-US" altLang="zh-CN" sz="1400" err="1">
                <a:solidFill>
                  <a:srgbClr val="FF0000"/>
                </a:solidFill>
              </a:rPr>
              <a:t>i_index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400">
                <a:solidFill>
                  <a:srgbClr val="FF0000"/>
                </a:solidFill>
              </a:rPr>
              <a:t>     </a:t>
            </a:r>
            <a:r>
              <a:rPr lang="en-US" altLang="zh-CN" sz="1400" err="1">
                <a:solidFill>
                  <a:srgbClr val="FF0000"/>
                </a:solidFill>
              </a:rPr>
              <a:t>enddo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/>
              <a:t>   </a:t>
            </a:r>
            <a:r>
              <a:rPr lang="en-US" altLang="zh-CN" sz="1400" err="1"/>
              <a:t>enddo</a:t>
            </a:r>
            <a:endParaRPr lang="zh-CN" altLang="en-US" sz="1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8CB05-FEF9-47BB-B290-071A7147F23A}"/>
              </a:ext>
            </a:extLst>
          </p:cNvPr>
          <p:cNvSpPr txBox="1"/>
          <p:nvPr/>
        </p:nvSpPr>
        <p:spPr>
          <a:xfrm>
            <a:off x="6096000" y="1825625"/>
            <a:ext cx="4623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i_index</a:t>
            </a:r>
            <a:r>
              <a:rPr lang="zh-CN" altLang="en-US"/>
              <a:t>远远超出</a:t>
            </a:r>
            <a:r>
              <a:rPr lang="en-US" altLang="zh-CN"/>
              <a:t>hamiltonian</a:t>
            </a:r>
            <a:r>
              <a:rPr lang="zh-CN" altLang="en-US"/>
              <a:t>和</a:t>
            </a:r>
            <a:r>
              <a:rPr lang="en-US" altLang="zh-CN"/>
              <a:t>overlap_matrix</a:t>
            </a:r>
            <a:r>
              <a:rPr lang="zh-CN" altLang="en-US"/>
              <a:t>的大小，在天河上这一段直接报段错误，但在神威和</a:t>
            </a:r>
            <a:r>
              <a:rPr lang="en-US" altLang="zh-CN"/>
              <a:t>9</a:t>
            </a:r>
            <a:r>
              <a:rPr lang="zh-CN" altLang="en-US"/>
              <a:t>区上没有报错，导致后面的</a:t>
            </a:r>
            <a:r>
              <a:rPr lang="en-US" altLang="zh-CN"/>
              <a:t>pdgesv</a:t>
            </a:r>
            <a:r>
              <a:rPr lang="zh-CN" altLang="en-US"/>
              <a:t>计算中出现问题，因为</a:t>
            </a:r>
            <a:r>
              <a:rPr lang="en-US" altLang="zh-CN"/>
              <a:t>pdgesv</a:t>
            </a:r>
            <a:r>
              <a:rPr lang="zh-CN" altLang="en-US"/>
              <a:t>的参数是由这里的</a:t>
            </a:r>
            <a:r>
              <a:rPr lang="en-US" altLang="zh-CN"/>
              <a:t>H_ma</a:t>
            </a:r>
            <a:r>
              <a:rPr lang="zh-CN" altLang="en-US"/>
              <a:t>和</a:t>
            </a:r>
            <a:r>
              <a:rPr lang="en-US" altLang="zh-CN"/>
              <a:t>S_ma</a:t>
            </a:r>
            <a:r>
              <a:rPr lang="zh-CN" altLang="en-US"/>
              <a:t>直接计算得来，而这两个数组因为索引超出上界，其行为是不确定的。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212629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8A7F4-EA5A-4DA0-9D1E-140A91A2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单元测试中多次调用</a:t>
            </a:r>
            <a:r>
              <a:rPr lang="en-US" altLang="zh-CN"/>
              <a:t>pdgesv</a:t>
            </a:r>
            <a:r>
              <a:rPr lang="zh-CN" altLang="en-US"/>
              <a:t>变慢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E7B5965-2E9D-4010-AAEB-4828262759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913542"/>
              </p:ext>
            </p:extLst>
          </p:nvPr>
        </p:nvGraphicFramePr>
        <p:xfrm>
          <a:off x="838200" y="1726737"/>
          <a:ext cx="7890862" cy="4018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9EBD60-69F3-426A-950E-7632FDCC4767}"/>
              </a:ext>
            </a:extLst>
          </p:cNvPr>
          <p:cNvSpPr txBox="1"/>
          <p:nvPr/>
        </p:nvSpPr>
        <p:spPr>
          <a:xfrm>
            <a:off x="8871857" y="2259407"/>
            <a:ext cx="3023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测试代码：</a:t>
            </a:r>
            <a:endParaRPr lang="en-US" altLang="zh-CN"/>
          </a:p>
          <a:p>
            <a:r>
              <a:rPr lang="en-US" altLang="zh-CN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 A from file</a:t>
            </a:r>
          </a:p>
          <a:p>
            <a:r>
              <a:rPr lang="en-US" altLang="zh-CN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 i = 1, n</a:t>
            </a:r>
          </a:p>
          <a:p>
            <a:r>
              <a:rPr lang="en-US" altLang="zh-CN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b = 1.0</a:t>
            </a:r>
          </a:p>
          <a:p>
            <a:r>
              <a:rPr lang="en-US" altLang="zh-CN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call pdgesv(A, b)</a:t>
            </a:r>
          </a:p>
          <a:p>
            <a:r>
              <a:rPr lang="en-US" altLang="zh-CN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 do</a:t>
            </a:r>
            <a:endParaRPr lang="zh-CN" altLang="en-US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9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FBA3-F060-4908-91D1-816FA860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方法中</a:t>
            </a:r>
            <a:r>
              <a:rPr lang="en-US" altLang="zh-CN"/>
              <a:t>pdgesv</a:t>
            </a:r>
            <a:r>
              <a:rPr lang="zh-CN" altLang="en-US"/>
              <a:t>的表现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346F8CF-966A-4306-BEAE-7D05581604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130715"/>
              </p:ext>
            </p:extLst>
          </p:nvPr>
        </p:nvGraphicFramePr>
        <p:xfrm>
          <a:off x="623234" y="1844433"/>
          <a:ext cx="9473586" cy="445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224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439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Cascadia Code</vt:lpstr>
      <vt:lpstr>Office 主题​​</vt:lpstr>
      <vt:lpstr>并行/串行比较</vt:lpstr>
      <vt:lpstr>Bug的根源</vt:lpstr>
      <vt:lpstr>单元测试中多次调用pdgesv变慢</vt:lpstr>
      <vt:lpstr>C方法中pdgesv的表现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5315</dc:creator>
  <cp:lastModifiedBy>5315</cp:lastModifiedBy>
  <cp:revision>7</cp:revision>
  <dcterms:created xsi:type="dcterms:W3CDTF">2021-10-25T00:08:12Z</dcterms:created>
  <dcterms:modified xsi:type="dcterms:W3CDTF">2021-11-01T07:24:28Z</dcterms:modified>
</cp:coreProperties>
</file>