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8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iando um Chat com Node.js e FuseTool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Criando um Chat com Node.js e FuseTools</a:t>
            </a:r>
          </a:p>
        </p:txBody>
      </p:sp>
      <p:pic>
        <p:nvPicPr>
          <p:cNvPr id="120" name="wallpaper1.png" descr="wallpaper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27151" y="-16670"/>
            <a:ext cx="15659102" cy="978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— chat/server/app.js"/>
          <p:cNvSpPr txBox="1"/>
          <p:nvPr/>
        </p:nvSpPr>
        <p:spPr>
          <a:xfrm>
            <a:off x="4635" y="12492"/>
            <a:ext cx="4511930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chat/server/app.js</a:t>
            </a:r>
          </a:p>
        </p:txBody>
      </p:sp>
      <p:pic>
        <p:nvPicPr>
          <p:cNvPr id="166" name="Screen Shot 2017-11-20 at 00.05.12.png" descr="Screen Shot 2017-11-20 at 00.05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099" y="2036315"/>
            <a:ext cx="7340601" cy="548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JONATA SANTOS"/>
          <p:cNvSpPr txBox="1"/>
          <p:nvPr/>
        </p:nvSpPr>
        <p:spPr>
          <a:xfrm>
            <a:off x="5959158" y="4262317"/>
            <a:ext cx="2924862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JONATA SANTOS</a:t>
            </a:r>
          </a:p>
        </p:txBody>
      </p:sp>
      <p:sp>
        <p:nvSpPr>
          <p:cNvPr id="169" name="github.com/JonataCSantos"/>
          <p:cNvSpPr txBox="1"/>
          <p:nvPr/>
        </p:nvSpPr>
        <p:spPr>
          <a:xfrm>
            <a:off x="6644108" y="4910017"/>
            <a:ext cx="4522319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github.com/JonataCSantos</a:t>
            </a:r>
          </a:p>
        </p:txBody>
      </p:sp>
      <p:pic>
        <p:nvPicPr>
          <p:cNvPr id="170" name="GitHub-Mark-Light-120px-plus.png" descr="GitHub-Mark-Light-120px-pl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6775" y="4827608"/>
            <a:ext cx="663675" cy="6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jonata.png" descr="jonat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4679" y="3318383"/>
            <a:ext cx="3116834" cy="3116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cessar a pasta do projeto e iniciar o Preview do aplicativo"/>
          <p:cNvSpPr txBox="1"/>
          <p:nvPr/>
        </p:nvSpPr>
        <p:spPr>
          <a:xfrm>
            <a:off x="2127631" y="3977311"/>
            <a:ext cx="9908134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Acessar a pasta do projeto e iniciar o Preview do aplicativo</a:t>
            </a:r>
          </a:p>
        </p:txBody>
      </p:sp>
      <p:sp>
        <p:nvSpPr>
          <p:cNvPr id="174" name="A seguinte estrutura de arquivos será criada:"/>
          <p:cNvSpPr txBox="1"/>
          <p:nvPr/>
        </p:nvSpPr>
        <p:spPr>
          <a:xfrm>
            <a:off x="2158212" y="5431637"/>
            <a:ext cx="7535571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 seguinte estrutura de arquivos será criada:</a:t>
            </a:r>
          </a:p>
        </p:txBody>
      </p:sp>
      <p:sp>
        <p:nvSpPr>
          <p:cNvPr id="175" name="Iniciar nosso novo projeto Fuse"/>
          <p:cNvSpPr txBox="1"/>
          <p:nvPr/>
        </p:nvSpPr>
        <p:spPr>
          <a:xfrm>
            <a:off x="2096439" y="2637438"/>
            <a:ext cx="5195317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Iniciar nosso novo projeto Fuse</a:t>
            </a:r>
          </a:p>
        </p:txBody>
      </p:sp>
      <p:pic>
        <p:nvPicPr>
          <p:cNvPr id="176" name="chat.jpeg" descr="cha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4507" y="3265174"/>
            <a:ext cx="8743158" cy="525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chat2.jpeg" descr="chat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0822" y="4690925"/>
            <a:ext cx="8743156" cy="525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7-12-01 at 00.29.01.png" descr="Screen Shot 2017-12-01 at 00.29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29943" y="6121144"/>
            <a:ext cx="2739903" cy="995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údo original do arquivo MainView.ux"/>
          <p:cNvSpPr txBox="1"/>
          <p:nvPr/>
        </p:nvSpPr>
        <p:spPr>
          <a:xfrm>
            <a:off x="2882747" y="1252679"/>
            <a:ext cx="7239306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Conteúdo original do arquivo MainView.ux</a:t>
            </a:r>
          </a:p>
        </p:txBody>
      </p:sp>
      <p:sp>
        <p:nvSpPr>
          <p:cNvPr id="181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182" name="download (1).jpeg" descr="download (1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363" y="1908486"/>
            <a:ext cx="9322074" cy="85938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rimeiramente, adicionaremos os painéis de nosso aplicativo"/>
          <p:cNvSpPr txBox="1"/>
          <p:nvPr/>
        </p:nvSpPr>
        <p:spPr>
          <a:xfrm>
            <a:off x="1436166" y="2924816"/>
            <a:ext cx="10132468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Primeiramente, adicionaremos os painéis de nosso aplicativo</a:t>
            </a:r>
          </a:p>
        </p:txBody>
      </p:sp>
      <p:pic>
        <p:nvPicPr>
          <p:cNvPr id="184" name="download (2).jpeg" descr="download (2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1363" y="3580624"/>
            <a:ext cx="9322074" cy="205377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pós isso, será feito o cabeçalho do aplicativo"/>
          <p:cNvSpPr txBox="1"/>
          <p:nvPr/>
        </p:nvSpPr>
        <p:spPr>
          <a:xfrm>
            <a:off x="2641041" y="5791344"/>
            <a:ext cx="7722718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Após isso, será feito o cabeçalho do aplicativo</a:t>
            </a:r>
          </a:p>
        </p:txBody>
      </p:sp>
      <p:pic>
        <p:nvPicPr>
          <p:cNvPr id="186" name="download (3).jpeg" descr="download (3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1363" y="6447151"/>
            <a:ext cx="9322074" cy="2053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gora, criaremos nosso componente para mensagens:"/>
          <p:cNvSpPr txBox="1"/>
          <p:nvPr/>
        </p:nvSpPr>
        <p:spPr>
          <a:xfrm>
            <a:off x="1974443" y="1252679"/>
            <a:ext cx="9055914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Agora, criaremos nosso componente para mensagens:</a:t>
            </a:r>
          </a:p>
        </p:txBody>
      </p:sp>
      <p:sp>
        <p:nvSpPr>
          <p:cNvPr id="189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190" name="download (4).jpeg" descr="download (4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443" y="1992484"/>
            <a:ext cx="9055914" cy="7216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ra exibir as mensagens enviadas e recebidas, adicionaremos o seguinte trecho:"/>
          <p:cNvSpPr txBox="1"/>
          <p:nvPr/>
        </p:nvSpPr>
        <p:spPr>
          <a:xfrm>
            <a:off x="1560705" y="2451453"/>
            <a:ext cx="9883390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Para exibir as mensagens enviadas e recebidas, adicionaremos o seguinte trecho:</a:t>
            </a:r>
          </a:p>
        </p:txBody>
      </p:sp>
      <p:sp>
        <p:nvSpPr>
          <p:cNvPr id="193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194" name="download (5).jpeg" descr="download (5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0705" y="3858402"/>
            <a:ext cx="9883390" cy="3443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ara o envio de mensagens à sala de conversa, temos nosso campo de texto:"/>
          <p:cNvSpPr txBox="1"/>
          <p:nvPr/>
        </p:nvSpPr>
        <p:spPr>
          <a:xfrm>
            <a:off x="1560705" y="1478050"/>
            <a:ext cx="9883390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Para o envio de mensagens à sala de conversa, temos nosso campo de texto:</a:t>
            </a:r>
          </a:p>
        </p:txBody>
      </p:sp>
      <p:sp>
        <p:nvSpPr>
          <p:cNvPr id="197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198" name="download (10).jpeg" descr="download (10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2763748"/>
            <a:ext cx="9144000" cy="55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 ao lado do campo, o botão de envio da mensagem"/>
          <p:cNvSpPr txBox="1"/>
          <p:nvPr/>
        </p:nvSpPr>
        <p:spPr>
          <a:xfrm>
            <a:off x="1560705" y="2462715"/>
            <a:ext cx="9883390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E ao lado do campo, o botão de envio da mensagem</a:t>
            </a:r>
          </a:p>
        </p:txBody>
      </p:sp>
      <p:sp>
        <p:nvSpPr>
          <p:cNvPr id="201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202" name="download (9).jpeg" descr="download (9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0705" y="3303913"/>
            <a:ext cx="9883390" cy="4063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or fim, porém o primeiro a aparecer ao iniciar.…"/>
          <p:cNvSpPr txBox="1"/>
          <p:nvPr/>
        </p:nvSpPr>
        <p:spPr>
          <a:xfrm>
            <a:off x="1560705" y="780155"/>
            <a:ext cx="9883390" cy="905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Por fim, porém o primeiro a aparecer ao iniciar.</a:t>
            </a:r>
          </a:p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Um painel de acesso e entrada de nome de usuário.</a:t>
            </a:r>
          </a:p>
        </p:txBody>
      </p:sp>
      <p:sp>
        <p:nvSpPr>
          <p:cNvPr id="205" name="— MainView.ux"/>
          <p:cNvSpPr txBox="1"/>
          <p:nvPr/>
        </p:nvSpPr>
        <p:spPr>
          <a:xfrm>
            <a:off x="1739" y="12492"/>
            <a:ext cx="3400122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MainView.ux</a:t>
            </a:r>
          </a:p>
        </p:txBody>
      </p:sp>
      <p:pic>
        <p:nvPicPr>
          <p:cNvPr id="206" name="download (11).jpeg" descr="download (11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828" y="1795701"/>
            <a:ext cx="8141144" cy="7507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— Main.js &amp; Socket.js"/>
          <p:cNvSpPr txBox="1"/>
          <p:nvPr/>
        </p:nvSpPr>
        <p:spPr>
          <a:xfrm>
            <a:off x="7791" y="12492"/>
            <a:ext cx="4556418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Main.js &amp; Socket.js</a:t>
            </a:r>
          </a:p>
        </p:txBody>
      </p:sp>
      <p:sp>
        <p:nvSpPr>
          <p:cNvPr id="209" name="Criando o arquivo Main.js para controle da aplicação"/>
          <p:cNvSpPr txBox="1"/>
          <p:nvPr/>
        </p:nvSpPr>
        <p:spPr>
          <a:xfrm>
            <a:off x="1560705" y="907155"/>
            <a:ext cx="9883390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Criando o arquivo Main.js para controle da aplicação</a:t>
            </a:r>
          </a:p>
        </p:txBody>
      </p:sp>
      <p:pic>
        <p:nvPicPr>
          <p:cNvPr id="210" name="download (12).jpeg" descr="download (12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1690184"/>
            <a:ext cx="9144000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erá necessário fazer o download da biblioteca fuse_socket_io.js, disponível no GitHub. E criar o seguinte arquivo:"/>
          <p:cNvSpPr txBox="1"/>
          <p:nvPr/>
        </p:nvSpPr>
        <p:spPr>
          <a:xfrm>
            <a:off x="1348327" y="3688858"/>
            <a:ext cx="10308146" cy="131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Será necessário fazer o download da biblioteca fuse_socket_io.js, disponível no GitHub. E criar o seguinte arquivo:</a:t>
            </a:r>
          </a:p>
        </p:txBody>
      </p:sp>
      <p:pic>
        <p:nvPicPr>
          <p:cNvPr id="212" name="download (14).jpeg" descr="download (14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0400" y="5284687"/>
            <a:ext cx="9144000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USTAVO HENRIQUE"/>
          <p:cNvSpPr txBox="1"/>
          <p:nvPr/>
        </p:nvSpPr>
        <p:spPr>
          <a:xfrm>
            <a:off x="5896776" y="4262317"/>
            <a:ext cx="3557626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GUSTAVO HENRIQUE</a:t>
            </a:r>
          </a:p>
        </p:txBody>
      </p:sp>
      <p:pic>
        <p:nvPicPr>
          <p:cNvPr id="123" name="2d.png" descr="2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979" y="3318383"/>
            <a:ext cx="3116834" cy="311683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ithub.com/un-versed"/>
          <p:cNvSpPr txBox="1"/>
          <p:nvPr/>
        </p:nvSpPr>
        <p:spPr>
          <a:xfrm>
            <a:off x="6685713" y="4910017"/>
            <a:ext cx="3677108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github.com/un-versed</a:t>
            </a:r>
          </a:p>
        </p:txBody>
      </p:sp>
      <p:pic>
        <p:nvPicPr>
          <p:cNvPr id="125" name="GitHub-Mark-Light-120px-plus.png" descr="GitHub-Mark-Light-120px-p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6775" y="4827608"/>
            <a:ext cx="663675" cy="663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— Main.js &amp; Socket.js"/>
          <p:cNvSpPr txBox="1"/>
          <p:nvPr/>
        </p:nvSpPr>
        <p:spPr>
          <a:xfrm>
            <a:off x="7791" y="12492"/>
            <a:ext cx="4556418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Main.js &amp; Socket.js</a:t>
            </a:r>
          </a:p>
        </p:txBody>
      </p:sp>
      <p:sp>
        <p:nvSpPr>
          <p:cNvPr id="215" name="Para que nosso arquivo Main.js encontre o arquivo Socket.js. É necessário adicioná-lo ao Bundle de arquivos no arquivo Chat.unoproj"/>
          <p:cNvSpPr txBox="1"/>
          <p:nvPr/>
        </p:nvSpPr>
        <p:spPr>
          <a:xfrm>
            <a:off x="607833" y="1500583"/>
            <a:ext cx="11789134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Para que nosso arquivo Main.js encontre o arquivo Socket.js. É necessário adicioná-lo ao Bundle de arquivos no arquivo Chat.unoproj</a:t>
            </a:r>
          </a:p>
        </p:txBody>
      </p:sp>
      <p:pic>
        <p:nvPicPr>
          <p:cNvPr id="216" name="download (15).jpeg" descr="download (15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2753513"/>
            <a:ext cx="9144000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E iremos incluí-lo no Main.js da seguinte forma:"/>
          <p:cNvSpPr txBox="1"/>
          <p:nvPr/>
        </p:nvSpPr>
        <p:spPr>
          <a:xfrm>
            <a:off x="607833" y="6568286"/>
            <a:ext cx="11789134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E iremos incluí-lo no Main.js da seguinte forma:</a:t>
            </a:r>
          </a:p>
        </p:txBody>
      </p:sp>
      <p:pic>
        <p:nvPicPr>
          <p:cNvPr id="218" name="download (16).jpeg" descr="download (16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0400" y="7414816"/>
            <a:ext cx="9144000" cy="83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— Main.js"/>
          <p:cNvSpPr txBox="1"/>
          <p:nvPr/>
        </p:nvSpPr>
        <p:spPr>
          <a:xfrm>
            <a:off x="30422" y="37892"/>
            <a:ext cx="2098156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Main.js</a:t>
            </a:r>
          </a:p>
        </p:txBody>
      </p:sp>
      <p:sp>
        <p:nvSpPr>
          <p:cNvPr id="221" name="Nosso arquivo Main.js tratará os eventos que receber, e também irá emitir mensagens."/>
          <p:cNvSpPr txBox="1"/>
          <p:nvPr/>
        </p:nvSpPr>
        <p:spPr>
          <a:xfrm>
            <a:off x="607833" y="1038970"/>
            <a:ext cx="11789134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Nosso arquivo Main.js tratará os eventos que receber, e também irá emitir mensagens.</a:t>
            </a:r>
          </a:p>
        </p:txBody>
      </p:sp>
      <p:pic>
        <p:nvPicPr>
          <p:cNvPr id="222" name="download (17).jpeg" descr="download (17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2326529"/>
            <a:ext cx="9144000" cy="638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— Main.js"/>
          <p:cNvSpPr txBox="1"/>
          <p:nvPr/>
        </p:nvSpPr>
        <p:spPr>
          <a:xfrm>
            <a:off x="30422" y="37892"/>
            <a:ext cx="2098156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Main.js</a:t>
            </a:r>
          </a:p>
        </p:txBody>
      </p:sp>
      <p:sp>
        <p:nvSpPr>
          <p:cNvPr id="225" name="No objeto que iremos exportar para se tornar acessível ao Markup,…"/>
          <p:cNvSpPr txBox="1"/>
          <p:nvPr/>
        </p:nvSpPr>
        <p:spPr>
          <a:xfrm>
            <a:off x="607833" y="1038970"/>
            <a:ext cx="11789134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No objeto que iremos exportar para se tornar acessível ao Markup,</a:t>
            </a:r>
          </a:p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definiremos os seguintes atributos:</a:t>
            </a:r>
          </a:p>
        </p:txBody>
      </p:sp>
      <p:pic>
        <p:nvPicPr>
          <p:cNvPr id="226" name="download (18).jpeg" descr="download (18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833" y="2188961"/>
            <a:ext cx="11789134" cy="6823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— Main.js"/>
          <p:cNvSpPr txBox="1"/>
          <p:nvPr/>
        </p:nvSpPr>
        <p:spPr>
          <a:xfrm>
            <a:off x="30422" y="37892"/>
            <a:ext cx="2098156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Main.js</a:t>
            </a:r>
          </a:p>
        </p:txBody>
      </p:sp>
      <p:sp>
        <p:nvSpPr>
          <p:cNvPr id="229" name="Por fim, o método que adiciona todas as mensagens recebidas, e novos usuário ao objeto que renderiza as informações na tela."/>
          <p:cNvSpPr txBox="1"/>
          <p:nvPr/>
        </p:nvSpPr>
        <p:spPr>
          <a:xfrm>
            <a:off x="607833" y="3187477"/>
            <a:ext cx="11789134" cy="905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Por fim, o método que adiciona todas as mensagens recebidas, e novos usuário ao objeto que renderiza as informações na tela.</a:t>
            </a:r>
          </a:p>
        </p:txBody>
      </p:sp>
      <p:pic>
        <p:nvPicPr>
          <p:cNvPr id="230" name="download (19).jpeg" descr="download (19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4559522"/>
            <a:ext cx="10312400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RIGADO!"/>
          <p:cNvSpPr txBox="1"/>
          <p:nvPr/>
        </p:nvSpPr>
        <p:spPr>
          <a:xfrm>
            <a:off x="607833" y="3686396"/>
            <a:ext cx="11789134" cy="970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52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OBRIGADO!</a:t>
            </a:r>
          </a:p>
        </p:txBody>
      </p:sp>
      <p:sp>
        <p:nvSpPr>
          <p:cNvPr id="233" name="https://goo.gl/8YJaTj"/>
          <p:cNvSpPr txBox="1"/>
          <p:nvPr/>
        </p:nvSpPr>
        <p:spPr>
          <a:xfrm>
            <a:off x="4684877" y="5568346"/>
            <a:ext cx="3635046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https://goo.gl/8YJaTj</a:t>
            </a:r>
          </a:p>
        </p:txBody>
      </p:sp>
      <p:sp>
        <p:nvSpPr>
          <p:cNvPr id="234" name="Link para Projeto + Slides:"/>
          <p:cNvSpPr txBox="1"/>
          <p:nvPr/>
        </p:nvSpPr>
        <p:spPr>
          <a:xfrm>
            <a:off x="4287875" y="4892579"/>
            <a:ext cx="4429050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Link para Projeto + Slides: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riando um Chat com  Node.js e Fuse"/>
          <p:cNvSpPr txBox="1"/>
          <p:nvPr>
            <p:ph type="ctrTitle"/>
          </p:nvPr>
        </p:nvSpPr>
        <p:spPr>
          <a:xfrm>
            <a:off x="1270000" y="28956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Criando um Chat com </a:t>
            </a:r>
            <a:br/>
            <a:r>
              <a:t>Node.js e Fuse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download (1).jpeg" descr="download (1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6533" y="5591353"/>
            <a:ext cx="8743158" cy="525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npminit.jpeg" descr="npmini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4683" y="4194353"/>
            <a:ext cx="8746858" cy="526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download.jpeg" descr="download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34683" y="6988130"/>
            <a:ext cx="8746858" cy="526179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Iniciar o gerenciador de dependências"/>
          <p:cNvSpPr txBox="1"/>
          <p:nvPr/>
        </p:nvSpPr>
        <p:spPr>
          <a:xfrm>
            <a:off x="2019094" y="3509162"/>
            <a:ext cx="6384037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Iniciar o gerenciador de dependências</a:t>
            </a:r>
          </a:p>
        </p:txBody>
      </p:sp>
      <p:sp>
        <p:nvSpPr>
          <p:cNvPr id="133" name="Instalar o Express"/>
          <p:cNvSpPr txBox="1"/>
          <p:nvPr/>
        </p:nvSpPr>
        <p:spPr>
          <a:xfrm>
            <a:off x="2023259" y="4906514"/>
            <a:ext cx="3048306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Instalar o Express</a:t>
            </a:r>
          </a:p>
        </p:txBody>
      </p:sp>
      <p:sp>
        <p:nvSpPr>
          <p:cNvPr id="134" name="Instalar o Socket.io"/>
          <p:cNvSpPr txBox="1"/>
          <p:nvPr/>
        </p:nvSpPr>
        <p:spPr>
          <a:xfrm>
            <a:off x="2023259" y="6303513"/>
            <a:ext cx="3276906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Instalar o Socket.io</a:t>
            </a:r>
          </a:p>
        </p:txBody>
      </p:sp>
      <p:sp>
        <p:nvSpPr>
          <p:cNvPr id="135" name="Criar nosso diretório de trabalho"/>
          <p:cNvSpPr txBox="1"/>
          <p:nvPr/>
        </p:nvSpPr>
        <p:spPr>
          <a:xfrm>
            <a:off x="2039363" y="2239291"/>
            <a:ext cx="5505299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Criar nosso diretório de trabalho</a:t>
            </a:r>
          </a:p>
        </p:txBody>
      </p:sp>
      <p:pic>
        <p:nvPicPr>
          <p:cNvPr id="136" name="terminal.jpeg" descr="terminal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34683" y="2822272"/>
            <a:ext cx="8746858" cy="526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download (2).jpeg" descr="download (2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007" y="2875008"/>
            <a:ext cx="9324786" cy="175568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nfiguração Inicial do Servidor (Nativa)"/>
          <p:cNvSpPr txBox="1"/>
          <p:nvPr/>
        </p:nvSpPr>
        <p:spPr>
          <a:xfrm>
            <a:off x="3084982" y="1960134"/>
            <a:ext cx="6834836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Configuração Inicial do Servidor (Nativa)</a:t>
            </a:r>
          </a:p>
        </p:txBody>
      </p:sp>
      <p:sp>
        <p:nvSpPr>
          <p:cNvPr id="140" name="Configuração Inicial do Servidor (Express)"/>
          <p:cNvSpPr txBox="1"/>
          <p:nvPr/>
        </p:nvSpPr>
        <p:spPr>
          <a:xfrm>
            <a:off x="3009239" y="5046709"/>
            <a:ext cx="6986322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Configuração Inicial do Servidor (Express)</a:t>
            </a:r>
          </a:p>
        </p:txBody>
      </p:sp>
      <p:sp>
        <p:nvSpPr>
          <p:cNvPr id="141" name="— chat/server/app.js"/>
          <p:cNvSpPr txBox="1"/>
          <p:nvPr/>
        </p:nvSpPr>
        <p:spPr>
          <a:xfrm>
            <a:off x="4635" y="12492"/>
            <a:ext cx="4511930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chat/server/app.js</a:t>
            </a:r>
          </a:p>
        </p:txBody>
      </p:sp>
      <p:pic>
        <p:nvPicPr>
          <p:cNvPr id="142" name="download (4).jpeg" descr="download (4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1363" y="5961583"/>
            <a:ext cx="9322074" cy="2650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vento de Conexão com o Servidor"/>
          <p:cNvSpPr txBox="1"/>
          <p:nvPr/>
        </p:nvSpPr>
        <p:spPr>
          <a:xfrm>
            <a:off x="3565347" y="1884488"/>
            <a:ext cx="5874106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Evento de Conexão com o Servidor</a:t>
            </a:r>
          </a:p>
        </p:txBody>
      </p:sp>
      <p:sp>
        <p:nvSpPr>
          <p:cNvPr id="145" name="— chat/server/app.js"/>
          <p:cNvSpPr txBox="1"/>
          <p:nvPr/>
        </p:nvSpPr>
        <p:spPr>
          <a:xfrm>
            <a:off x="4635" y="12492"/>
            <a:ext cx="4511930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chat/server/app.js</a:t>
            </a:r>
          </a:p>
        </p:txBody>
      </p:sp>
      <p:pic>
        <p:nvPicPr>
          <p:cNvPr id="146" name="download (5).jpeg" descr="download (5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028" y="2622421"/>
            <a:ext cx="9214744" cy="1144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download (7).jpeg" descr="download (7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5028" y="4647081"/>
            <a:ext cx="9214744" cy="114464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Declaração de recebimento de Eventos"/>
          <p:cNvSpPr txBox="1"/>
          <p:nvPr/>
        </p:nvSpPr>
        <p:spPr>
          <a:xfrm>
            <a:off x="3275939" y="3957644"/>
            <a:ext cx="6452922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Declaração de recebimento de Eventos</a:t>
            </a:r>
          </a:p>
        </p:txBody>
      </p:sp>
      <p:sp>
        <p:nvSpPr>
          <p:cNvPr id="149" name="A função 'on' é utilizada para declarar o recebimento de eventos."/>
          <p:cNvSpPr txBox="1"/>
          <p:nvPr/>
        </p:nvSpPr>
        <p:spPr>
          <a:xfrm>
            <a:off x="804011" y="937478"/>
            <a:ext cx="11396778" cy="49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 função 'on' é utilizada para declarar o recebimento de eventos.   </a:t>
            </a:r>
          </a:p>
        </p:txBody>
      </p:sp>
      <p:pic>
        <p:nvPicPr>
          <p:cNvPr id="150" name="download (8).jpeg" descr="download (8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7016" y="7078140"/>
            <a:ext cx="9230768" cy="173798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O recebimento de eventos, deve estar sempre  dentro do evento 'connection'"/>
          <p:cNvSpPr txBox="1"/>
          <p:nvPr/>
        </p:nvSpPr>
        <p:spPr>
          <a:xfrm>
            <a:off x="2672283" y="5982304"/>
            <a:ext cx="7660234" cy="90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O recebimento de eventos, deve estar sempre</a:t>
            </a:r>
            <a:br/>
            <a:r>
              <a:t> dentro do evento 'connection'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— chat/server/app.js"/>
          <p:cNvSpPr txBox="1"/>
          <p:nvPr/>
        </p:nvSpPr>
        <p:spPr>
          <a:xfrm>
            <a:off x="4635" y="12492"/>
            <a:ext cx="4511930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chat/server/app.js</a:t>
            </a:r>
          </a:p>
        </p:txBody>
      </p:sp>
      <p:sp>
        <p:nvSpPr>
          <p:cNvPr id="154" name="Declaração do envio de Eventos"/>
          <p:cNvSpPr txBox="1"/>
          <p:nvPr/>
        </p:nvSpPr>
        <p:spPr>
          <a:xfrm>
            <a:off x="3831285" y="2855464"/>
            <a:ext cx="5342230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Declaração do envio de Eventos</a:t>
            </a:r>
          </a:p>
        </p:txBody>
      </p:sp>
      <p:sp>
        <p:nvSpPr>
          <p:cNvPr id="155" name="A função 'emit' é utilizada para declarar o envio de eventos."/>
          <p:cNvSpPr txBox="1"/>
          <p:nvPr/>
        </p:nvSpPr>
        <p:spPr>
          <a:xfrm>
            <a:off x="1274013" y="2042111"/>
            <a:ext cx="10456774" cy="49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>
              <a:buSzPct val="100000"/>
              <a:buChar char="•"/>
              <a:defRPr b="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A função 'emit' é utilizada para declarar o envio de eventos.  </a:t>
            </a:r>
          </a:p>
        </p:txBody>
      </p:sp>
      <p:sp>
        <p:nvSpPr>
          <p:cNvPr id="156" name="O envio de eventos também deve estar sempre  dentro do evento 'connection'"/>
          <p:cNvSpPr txBox="1"/>
          <p:nvPr/>
        </p:nvSpPr>
        <p:spPr>
          <a:xfrm>
            <a:off x="2562707" y="4880124"/>
            <a:ext cx="7879386" cy="905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Futura Bold"/>
                <a:ea typeface="Futura Bold"/>
                <a:cs typeface="Futura Bold"/>
                <a:sym typeface="Futura Bold"/>
              </a:defRPr>
            </a:pPr>
            <a:r>
              <a:t>O envio de eventos também deve estar sempre</a:t>
            </a:r>
            <a:br/>
            <a:r>
              <a:t> dentro do evento 'connection'</a:t>
            </a:r>
          </a:p>
        </p:txBody>
      </p:sp>
      <p:pic>
        <p:nvPicPr>
          <p:cNvPr id="157" name="download (9).jpeg" descr="download (9)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0613" y="3543803"/>
            <a:ext cx="9223574" cy="1145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wnload (10).jpeg" descr="download (10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0613" y="5974863"/>
            <a:ext cx="9223574" cy="1736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m isso chegamos ao seguinte código:"/>
          <p:cNvSpPr txBox="1"/>
          <p:nvPr>
            <p:ph type="ctrTitle"/>
          </p:nvPr>
        </p:nvSpPr>
        <p:spPr>
          <a:xfrm>
            <a:off x="1270000" y="28956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Com isso chegamos ao seguinte código: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— chat/server/app.js"/>
          <p:cNvSpPr txBox="1"/>
          <p:nvPr/>
        </p:nvSpPr>
        <p:spPr>
          <a:xfrm>
            <a:off x="4635" y="12492"/>
            <a:ext cx="4511930" cy="610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1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— chat/server/app.js</a:t>
            </a:r>
          </a:p>
        </p:txBody>
      </p:sp>
      <p:pic>
        <p:nvPicPr>
          <p:cNvPr id="163" name="Screen Shot 2017-11-20 at 00.03.40.png" descr="Screen Shot 2017-11-20 at 00.0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345" y="559799"/>
            <a:ext cx="9741896" cy="9149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