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1" r:id="rId3"/>
    <p:sldId id="282" r:id="rId4"/>
    <p:sldId id="28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690" y="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Portland Data Science Group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Welcome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1800" dirty="0" smtClean="0"/>
              <a:t>Summer, </a:t>
            </a:r>
            <a:r>
              <a:rPr lang="en-US" sz="1800" dirty="0" smtClean="0"/>
              <a:t>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NonProfit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Organization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5052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PDSG operates as a non-profit organization registered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(in progress) in the State of Oregon.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PDSG operates to serve the civic interests of its members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and sponsors.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PDSG is headed by its board-appointed Director, 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Kinga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Farkas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2998" y="1164133"/>
            <a:ext cx="184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7728" y="1641186"/>
            <a:ext cx="8451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"Provide community outreach support for the </a:t>
            </a:r>
            <a:r>
              <a:rPr lang="en-US" i="1" dirty="0" smtClean="0">
                <a:solidFill>
                  <a:srgbClr val="0070C0"/>
                </a:solidFill>
              </a:rPr>
              <a:t>data science and artificial </a:t>
            </a:r>
            <a:r>
              <a:rPr lang="en-US" i="1" dirty="0">
                <a:solidFill>
                  <a:srgbClr val="0070C0"/>
                </a:solidFill>
              </a:rPr>
              <a:t>intelligence development and manufacturing community in Portland</a:t>
            </a:r>
            <a:r>
              <a:rPr lang="en-US" i="1" dirty="0" smtClean="0">
                <a:solidFill>
                  <a:srgbClr val="0070C0"/>
                </a:solidFill>
              </a:rPr>
              <a:t>.”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9400" y="2856637"/>
            <a:ext cx="3195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 Networking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 Instruction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 Jobs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83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Request for Volunteers/Presenters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2998" y="1164133"/>
            <a:ext cx="184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7729" y="2114875"/>
            <a:ext cx="84514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PDSG actively recruits from its members base, those that are interested in volunteering in PDSG’s team leadership and topic presenters.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For more information about opportunities, please contact any member of PDSG’s leadership team.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8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6023</TotalTime>
  <Words>117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Portland Data Science Group </vt:lpstr>
      <vt:lpstr>NonProfit Organization</vt:lpstr>
      <vt:lpstr>Vision</vt:lpstr>
      <vt:lpstr>Request for Volunteers/Presenters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137</cp:revision>
  <dcterms:created xsi:type="dcterms:W3CDTF">2006-08-16T00:00:00Z</dcterms:created>
  <dcterms:modified xsi:type="dcterms:W3CDTF">2017-07-04T00:11:57Z</dcterms:modified>
</cp:coreProperties>
</file>