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4" r:id="rId4"/>
    <p:sldId id="283" r:id="rId5"/>
    <p:sldId id="294" r:id="rId6"/>
    <p:sldId id="285" r:id="rId7"/>
    <p:sldId id="295" r:id="rId8"/>
    <p:sldId id="296" r:id="rId9"/>
    <p:sldId id="28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00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plotting and visualizing data in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17" y="5638800"/>
            <a:ext cx="93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matplotlib.org: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a Python 2D plotting library which produces publication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figures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 a variety of hardcopy formats and interactive environments across platforms.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861" y="3623608"/>
            <a:ext cx="1801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0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9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plots a 2D graph.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3831" y="27503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 x, y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141" y="2078478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Function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6570" y="2386687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7242" y="184741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070654" y="2326704"/>
            <a:ext cx="746477" cy="27473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665532" y="2450005"/>
            <a:ext cx="520247" cy="32684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2234" y="209709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429000"/>
            <a:ext cx="77307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Draws plot in the background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		</a:t>
            </a:r>
            <a:r>
              <a:rPr lang="en-US" dirty="0" smtClean="0">
                <a:solidFill>
                  <a:srgbClr val="00B050"/>
                </a:solidFill>
              </a:rPr>
              <a:t># Displays the plot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735" y="362218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332136" y="3672854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4270217" y="3673260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50895" y="5023653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0895" y="6471453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4083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4927" y="6090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402" y="5743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4927" y="54046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4927" y="50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1440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7373" y="6471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807491" y="5028802"/>
            <a:ext cx="938740" cy="80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Plot Labels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9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 Labels for X and Y Axis and Plot Title (caption)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# Label on the X-axis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# Label on the Y-axis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	</a:t>
            </a:r>
            <a:r>
              <a:rPr lang="en-US" dirty="0" smtClean="0">
                <a:solidFill>
                  <a:srgbClr val="00B050"/>
                </a:solidFill>
              </a:rPr>
              <a:t># Title for the Plot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		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15647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560427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223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487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53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1616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5604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80058" y="4300127"/>
            <a:ext cx="907886" cy="6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5881278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4692453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39036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66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Multiple Plots and Legend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can add multiple plots in a Graph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8 ], label=‘ 1st Line’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[ 2, 4, 6 ], label=‘2nd Line’ )	</a:t>
            </a:r>
            <a:r>
              <a:rPr lang="en-US" dirty="0" smtClean="0">
                <a:solidFill>
                  <a:srgbClr val="00B050"/>
                </a:solidFill>
              </a:rPr>
              <a:t># Plot for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plt.legend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Show Legend for the plots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592908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6040708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659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53124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97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598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6040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34654" y="5112407"/>
            <a:ext cx="889501" cy="68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6317707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5128882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434008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4654" y="4736556"/>
            <a:ext cx="889501" cy="6339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615341"/>
            <a:ext cx="885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----</a:t>
            </a:r>
            <a:r>
              <a:rPr lang="en-US" sz="120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</a:t>
            </a:r>
          </a:p>
          <a:p>
            <a:r>
              <a:rPr lang="en-US" sz="1200" dirty="0" smtClean="0"/>
              <a:t>---- 2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Bar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8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plots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7624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plt.bar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Draw a bar chart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474" y="377638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474" y="522418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3662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4506" y="4843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981" y="4495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4506" y="4157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4506" y="3781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1019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6952" y="5224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57945" y="4596650"/>
            <a:ext cx="198931" cy="5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822" y="4295888"/>
            <a:ext cx="197411" cy="90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12755" y="3928982"/>
            <a:ext cx="197411" cy="125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2467" y="5943600"/>
            <a:ext cx="545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hist</a:t>
            </a:r>
            <a:r>
              <a:rPr lang="en-US" sz="2400" b="1" i="1" smtClean="0">
                <a:solidFill>
                  <a:schemeClr val="accent5">
                    <a:lumMod val="75000"/>
                  </a:schemeClr>
                </a:solidFill>
              </a:rPr>
              <a:t>, scatter, …</a:t>
            </a: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5517" y="2880079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Python list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stCxn id="23" idx="1"/>
          </p:cNvCxnSpPr>
          <p:nvPr/>
        </p:nvCxnSpPr>
        <p:spPr>
          <a:xfrm rot="10800000" flipV="1">
            <a:off x="5103873" y="3018579"/>
            <a:ext cx="421645" cy="30796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762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Create array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values: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679" y="2533823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( 0, 10 )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9775" y="1750604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 with range  of values.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3888983" y="2037502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500" y="3190419"/>
            <a:ext cx="282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4,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2787919" y="296467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5114" y="2134330"/>
            <a:ext cx="114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Start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4493470" y="2272828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4805542" y="2868840"/>
            <a:ext cx="528458" cy="179161"/>
          </a:xfrm>
          <a:prstGeom prst="curvedConnector3">
            <a:avLst>
              <a:gd name="adj1" fmla="val 9906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47083" y="2880438"/>
            <a:ext cx="1108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End (</a:t>
            </a:r>
            <a:r>
              <a:rPr lang="en-US" sz="1200" dirty="0" smtClean="0">
                <a:solidFill>
                  <a:srgbClr val="FF0000"/>
                </a:solidFill>
              </a:rPr>
              <a:t>exclusive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732" y="3774701"/>
            <a:ext cx="275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Reshape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 array: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2864" y="4724400"/>
            <a:ext cx="288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data.reshape</a:t>
            </a:r>
            <a:r>
              <a:rPr lang="en-US" dirty="0" smtClean="0"/>
              <a:t>( ( 2, 5 )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2958" y="4005533"/>
            <a:ext cx="360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reshape an array (from left to right)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4132166" y="429243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4925439" y="4496387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4808" y="4357887"/>
            <a:ext cx="1552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Tuple (rows, columns)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9130" y="542510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5400000" flipH="1" flipV="1">
            <a:off x="2680549" y="5199356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450998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667779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1954677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1806278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283475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799" y="3310225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8" y="4300825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6" y="4050011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2874501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2994978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2783549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2884347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008691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235966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4" y="3711850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49" y="3758015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5" y="422462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798" y="4935824"/>
            <a:ext cx="523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random integers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3020" y="5972492"/>
            <a:ext cx="440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np.random.randint</a:t>
            </a:r>
            <a:r>
              <a:rPr lang="en-US" dirty="0" smtClean="0"/>
              <a:t>( low, high </a:t>
            </a:r>
            <a:r>
              <a:rPr lang="en-US" dirty="0" err="1" smtClean="0"/>
              <a:t>nelems</a:t>
            </a:r>
            <a:r>
              <a:rPr lang="en-US" dirty="0" smtClean="0"/>
              <a:t> )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5766628" y="5770271"/>
            <a:ext cx="358152" cy="13864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5907" y="5389819"/>
            <a:ext cx="167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Lower bound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6521039" y="5404714"/>
            <a:ext cx="642748" cy="6129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5126" y="5120490"/>
            <a:ext cx="170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Upper bound </a:t>
            </a:r>
            <a:r>
              <a:rPr lang="en-U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exclusive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4468" y="5690743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Number of elements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>
            <a:stCxn id="40" idx="1"/>
          </p:cNvCxnSpPr>
          <p:nvPr/>
        </p:nvCxnSpPr>
        <p:spPr>
          <a:xfrm rot="10800000" flipV="1">
            <a:off x="7148894" y="5829242"/>
            <a:ext cx="135575" cy="20332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(4)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43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Min, Max, Mean, 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88" y="5984248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2168" y="2006685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( 1, 11 )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6" y="2039992"/>
            <a:ext cx="290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3, 4, 5, 6, 7, 8, 9, 10 ]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>
            <a:endCxn id="27" idx="1"/>
          </p:cNvCxnSpPr>
          <p:nvPr/>
        </p:nvCxnSpPr>
        <p:spPr>
          <a:xfrm>
            <a:off x="4143935" y="216012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168" y="2572848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data.max</a:t>
            </a:r>
            <a:r>
              <a:rPr lang="en-US" dirty="0" smtClean="0"/>
              <a:t>()</a:t>
            </a:r>
          </a:p>
        </p:txBody>
      </p:sp>
      <p:cxnSp>
        <p:nvCxnSpPr>
          <p:cNvPr id="32" name="Curved Connector 31"/>
          <p:cNvCxnSpPr/>
          <p:nvPr/>
        </p:nvCxnSpPr>
        <p:spPr>
          <a:xfrm>
            <a:off x="2988174" y="2777310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88277" y="2657176"/>
            <a:ext cx="1922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in array: 10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2168" y="3262382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data.argmax</a:t>
            </a:r>
            <a:r>
              <a:rPr lang="en-US" dirty="0" smtClean="0"/>
              <a:t>()</a:t>
            </a:r>
          </a:p>
        </p:txBody>
      </p:sp>
      <p:cxnSp>
        <p:nvCxnSpPr>
          <p:cNvPr id="40" name="Curved Connector 39"/>
          <p:cNvCxnSpPr/>
          <p:nvPr/>
        </p:nvCxnSpPr>
        <p:spPr>
          <a:xfrm>
            <a:off x="3126349" y="34946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8400" y="3374482"/>
            <a:ext cx="246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maximum value in array: 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2168" y="3842233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data.min</a:t>
            </a:r>
            <a:r>
              <a:rPr lang="en-US" dirty="0" smtClean="0"/>
              <a:t>()</a:t>
            </a:r>
          </a:p>
        </p:txBody>
      </p:sp>
      <p:cxnSp>
        <p:nvCxnSpPr>
          <p:cNvPr id="43" name="Curved Connector 42"/>
          <p:cNvCxnSpPr/>
          <p:nvPr/>
        </p:nvCxnSpPr>
        <p:spPr>
          <a:xfrm>
            <a:off x="3035918" y="4067095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6021" y="3946961"/>
            <a:ext cx="181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Minimum value in array: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2168" y="4566385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data.argmin</a:t>
            </a:r>
            <a:r>
              <a:rPr lang="en-US" dirty="0" smtClean="0"/>
              <a:t>()</a:t>
            </a:r>
          </a:p>
        </p:txBody>
      </p:sp>
      <p:cxnSp>
        <p:nvCxnSpPr>
          <p:cNvPr id="46" name="Curved Connector 45"/>
          <p:cNvCxnSpPr/>
          <p:nvPr/>
        </p:nvCxnSpPr>
        <p:spPr>
          <a:xfrm>
            <a:off x="3116041" y="4784401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16144" y="4664267"/>
            <a:ext cx="235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minimum value in array: 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57489" y="5257800"/>
            <a:ext cx="13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data.mean</a:t>
            </a:r>
            <a:r>
              <a:rPr lang="en-US" dirty="0" smtClean="0"/>
              <a:t>()</a:t>
            </a:r>
          </a:p>
        </p:txBody>
      </p:sp>
      <p:cxnSp>
        <p:nvCxnSpPr>
          <p:cNvPr id="49" name="Curved Connector 48"/>
          <p:cNvCxnSpPr/>
          <p:nvPr/>
        </p:nvCxnSpPr>
        <p:spPr>
          <a:xfrm>
            <a:off x="3178703" y="54758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8806" y="5355682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Mean (average) of values in array: 5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 Matrix Indexing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Indexing and Slicing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5499" y="1905000"/>
            <a:ext cx="495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</a:t>
            </a:r>
            <a:r>
              <a:rPr lang="en-US" dirty="0" smtClean="0"/>
              <a:t>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2805" y="25146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1942434" y="23358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0707" y="3557938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matrix[ 0, 1 ]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486122" y="3279633"/>
            <a:ext cx="426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62283" y="3927269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2549385" y="3487588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V="1">
            <a:off x="2874920" y="3896758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04229" y="4217449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2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2114304" y="3979311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00107" y="354311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:, 1 ]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648520" y="324471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 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31683" y="3912445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H="1">
            <a:off x="4918785" y="3472764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5244320" y="3881934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73629" y="4202625"/>
            <a:ext cx="179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array( [ 2, 5, 8 ] 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483704" y="3964487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68751" y="352993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matrix[ 0, : ]</a:t>
            </a:r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7017164" y="3231535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 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00327" y="3899264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 rot="16200000" flipH="1">
            <a:off x="7440628" y="3452670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V="1">
            <a:off x="7612964" y="3868753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42273" y="4189444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array( [ 1, 2, 3] 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6852348" y="3951306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35299" y="5215526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matrix[ 0:2, : ]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490714" y="4937221"/>
            <a:ext cx="243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Slice: rows 0 and 1 (</a:t>
            </a:r>
            <a:r>
              <a:rPr lang="en-US" sz="1200" dirty="0" smtClean="0">
                <a:solidFill>
                  <a:srgbClr val="FF0000"/>
                </a:solidFill>
              </a:rPr>
              <a:t>not including 2</a:t>
            </a:r>
            <a:r>
              <a:rPr lang="en-US" sz="1200" dirty="0" smtClean="0">
                <a:solidFill>
                  <a:srgbClr val="00B050"/>
                </a:solidFill>
              </a:rPr>
              <a:t>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Curved Connector 72"/>
          <p:cNvCxnSpPr/>
          <p:nvPr/>
        </p:nvCxnSpPr>
        <p:spPr>
          <a:xfrm rot="16200000" flipH="1">
            <a:off x="2553977" y="5145176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08821" y="5875037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</a:t>
            </a:r>
            <a:r>
              <a:rPr lang="en-US" sz="1200" dirty="0" smtClean="0">
                <a:solidFill>
                  <a:srgbClr val="00B050"/>
                </a:solidFill>
              </a:rPr>
              <a:t>array( [ 1, 2 ],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[ 4, 5 ],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[ 7, 8 ]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2118896" y="5636899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9651</TotalTime>
  <Words>1302</Words>
  <Application>Microsoft Office PowerPoint</Application>
  <PresentationFormat>On-screen Show (4:3)</PresentationFormat>
  <Paragraphs>289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 (2)</vt:lpstr>
      <vt:lpstr>Numpy – Multidimensional Arrays (3)</vt:lpstr>
      <vt:lpstr>Numpy – Multidimensional Arrays (4)</vt:lpstr>
      <vt:lpstr>Numpy – Matrix Indexing</vt:lpstr>
      <vt:lpstr>Libraries - Pandas</vt:lpstr>
      <vt:lpstr>Pandas – Indexed Arrays</vt:lpstr>
      <vt:lpstr>Pandas – Series and Data Frames</vt:lpstr>
      <vt:lpstr>Pandas – Selecting</vt:lpstr>
      <vt:lpstr>Libraries - Matplotlib</vt:lpstr>
      <vt:lpstr>Matplotlib - Plot</vt:lpstr>
      <vt:lpstr>Matplotlib – Plot Labels</vt:lpstr>
      <vt:lpstr>Matplotlib – Multiple Plots and Legend</vt:lpstr>
      <vt:lpstr>Matplotlib – Bar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204</cp:revision>
  <dcterms:created xsi:type="dcterms:W3CDTF">2006-08-16T00:00:00Z</dcterms:created>
  <dcterms:modified xsi:type="dcterms:W3CDTF">2017-11-06T17:46:33Z</dcterms:modified>
</cp:coreProperties>
</file>