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4231330" y="460771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070869"/>
            <a:ext cx="943840" cy="33769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-1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-1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3375" y="160931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481950" y="24211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53375" y="32593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9200" y="1326052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863075" y="2421114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908660" y="2050197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33895" y="2679374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0331" y="2828517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44025" y="20964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078535" y="19579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0760" y="243721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59485" y="304529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96475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82011" y="242834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346254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60365" y="25223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27217" y="2089146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453375" y="407515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909578" y="2861994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98800" y="38171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4" name="Can 3"/>
          <p:cNvSpPr/>
          <p:nvPr/>
        </p:nvSpPr>
        <p:spPr>
          <a:xfrm>
            <a:off x="1485900" y="1720606"/>
            <a:ext cx="1066800" cy="205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2705100" y="1829357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8321" y="3045297"/>
            <a:ext cx="9578" cy="9678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0119" y="4086538"/>
            <a:ext cx="1676401" cy="457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12986976">
            <a:off x="4636391" y="2958132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769" y="4864786"/>
            <a:ext cx="657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Perceptron( data )</a:t>
            </a:r>
          </a:p>
          <a:p>
            <a:r>
              <a:rPr lang="en-US" b="1" dirty="0"/>
              <a:t>	</a:t>
            </a:r>
            <a:r>
              <a:rPr lang="en-US" b="1" dirty="0" smtClean="0"/>
              <a:t>initialize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dirty="0" smtClean="0"/>
              <a:t> to zero</a:t>
            </a:r>
          </a:p>
          <a:p>
            <a:r>
              <a:rPr lang="en-US" b="1" dirty="0"/>
              <a:t>	</a:t>
            </a:r>
            <a:r>
              <a:rPr lang="en-US" b="1" dirty="0" smtClean="0"/>
              <a:t>repeat until </a:t>
            </a:r>
            <a:r>
              <a:rPr lang="en-US" b="1" u="sng" dirty="0" smtClean="0"/>
              <a:t>convergence</a:t>
            </a:r>
          </a:p>
          <a:p>
            <a:r>
              <a:rPr lang="en-US" b="1" dirty="0"/>
              <a:t>	</a:t>
            </a:r>
            <a:r>
              <a:rPr lang="en-US" b="1" dirty="0" smtClean="0"/>
              <a:t>	for each sample in data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not equal to f(x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/>
              <a:t>(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* x</a:t>
            </a:r>
            <a:r>
              <a:rPr lang="en-US" b="1" baseline="-25000" dirty="0" smtClean="0"/>
              <a:t>i </a:t>
            </a:r>
            <a:r>
              <a:rPr lang="en-US" b="1" dirty="0"/>
              <a:t>) to 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4677111" y="5846206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99485" y="5584596"/>
            <a:ext cx="2961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Rerun the training data each time the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weights are updated.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10800000">
            <a:off x="3109478" y="6400800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8846" y="6293078"/>
            <a:ext cx="199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Will be negative if 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is -1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7267" y="6157446"/>
            <a:ext cx="18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Other variants may add or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subtract 1 </a:t>
            </a:r>
            <a:r>
              <a:rPr lang="en-US" sz="1200" dirty="0" smtClean="0">
                <a:solidFill>
                  <a:srgbClr val="FF0000"/>
                </a:solidFill>
              </a:rPr>
              <a:t>to the weights.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705600" y="6388278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output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400</Words>
  <Application>Microsoft Office PowerPoint</Application>
  <PresentationFormat>On-screen Show (4:3)</PresentationFormat>
  <Paragraphs>164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Algorithm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157</cp:revision>
  <dcterms:created xsi:type="dcterms:W3CDTF">2006-08-16T00:00:00Z</dcterms:created>
  <dcterms:modified xsi:type="dcterms:W3CDTF">2017-07-25T23:33:15Z</dcterms:modified>
</cp:coreProperties>
</file>