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6150114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they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= 3 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622</Words>
  <Application>Microsoft Office PowerPoint</Application>
  <PresentationFormat>On-screen Show (4:3)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67</cp:revision>
  <dcterms:created xsi:type="dcterms:W3CDTF">2006-08-16T00:00:00Z</dcterms:created>
  <dcterms:modified xsi:type="dcterms:W3CDTF">2017-06-14T18:06:45Z</dcterms:modified>
</cp:coreProperties>
</file>