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  <p:pic>
        <p:nvPicPr>
          <p:cNvPr id="1026" name="Picture 2" descr="c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1785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in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!=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!=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76108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55645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956259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447800"/>
            <a:ext cx="47406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DLS - Depth Limited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- Iterative Depth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</a:t>
            </a:r>
            <a:r>
              <a:rPr lang="en-US" sz="2400" b="1" dirty="0" smtClean="0"/>
              <a:t>level </a:t>
            </a:r>
            <a:r>
              <a:rPr lang="en-US" sz="2400" b="1" dirty="0"/>
              <a:t>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7031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BinaryTree</a:t>
            </a:r>
            <a:r>
              <a:rPr lang="en-US" sz="1400" dirty="0"/>
              <a:t>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Constructor: set the node data and left/right subtrees to null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__(self, key):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  = </a:t>
            </a:r>
            <a:r>
              <a:rPr lang="en-US" sz="1400" dirty="0"/>
              <a:t>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  = </a:t>
            </a:r>
            <a:r>
              <a:rPr lang="en-US" sz="1400" dirty="0"/>
              <a:t>key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Left(self, </a:t>
            </a:r>
            <a:r>
              <a:rPr lang="en-US" sz="1400" dirty="0" smtClean="0"/>
              <a:t>left = None): </a:t>
            </a:r>
            <a:br>
              <a:rPr lang="en-US" sz="1400" dirty="0" smtClean="0"/>
            </a:br>
            <a:r>
              <a:rPr lang="en-US" sz="1400" dirty="0" smtClean="0"/>
              <a:t>		if left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self.left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</a:t>
            </a:r>
            <a:r>
              <a:rPr lang="en-US" sz="1400" dirty="0"/>
              <a:t>= left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or Set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Right(self, </a:t>
            </a:r>
            <a:r>
              <a:rPr lang="en-US" sz="1400" dirty="0" smtClean="0"/>
              <a:t>right = None):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 right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self.right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right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Key(self, </a:t>
            </a:r>
            <a:r>
              <a:rPr lang="en-US" sz="1400" dirty="0" smtClean="0"/>
              <a:t>key = None): </a:t>
            </a:r>
            <a:br>
              <a:rPr lang="en-US" sz="1400" dirty="0" smtClean="0"/>
            </a:br>
            <a:r>
              <a:rPr lang="en-US" sz="1400" dirty="0" smtClean="0"/>
              <a:t>		if key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self.key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</a:t>
            </a:r>
            <a:r>
              <a:rPr lang="en-US" sz="1400" dirty="0"/>
              <a:t>= key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</TotalTime>
  <Words>617</Words>
  <Application>Microsoft Office PowerPoint</Application>
  <PresentationFormat>On-screen Show (4:3)</PresentationFormat>
  <Paragraphs>279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Search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136</cp:revision>
  <dcterms:created xsi:type="dcterms:W3CDTF">2006-08-16T00:00:00Z</dcterms:created>
  <dcterms:modified xsi:type="dcterms:W3CDTF">2017-07-04T19:19:28Z</dcterms:modified>
</cp:coreProperties>
</file>