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80" r:id="rId22"/>
    <p:sldId id="277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1242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quick, brown</a:t>
            </a:r>
          </a:p>
          <a:p>
            <a:r>
              <a:rPr lang="en-US" sz="2000" dirty="0" smtClean="0"/>
              <a:t>brown, fox</a:t>
            </a:r>
          </a:p>
          <a:p>
            <a:r>
              <a:rPr lang="en-US" sz="2000" dirty="0" smtClean="0"/>
              <a:t>fox, jump</a:t>
            </a:r>
          </a:p>
          <a:p>
            <a:r>
              <a:rPr lang="en-US" sz="2000" dirty="0" smtClean="0"/>
              <a:t>jump, lazy</a:t>
            </a:r>
          </a:p>
          <a:p>
            <a:r>
              <a:rPr lang="en-US" sz="2000" dirty="0" smtClean="0"/>
              <a:t>lazy, dog</a:t>
            </a:r>
          </a:p>
          <a:p>
            <a:r>
              <a:rPr lang="en-US" sz="2000" dirty="0" smtClean="0"/>
              <a:t>Dog, &lt;null&gt;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2999"/>
              </p:ext>
            </p:extLst>
          </p:nvPr>
        </p:nvGraphicFramePr>
        <p:xfrm>
          <a:off x="2895600" y="419100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fox,</a:t>
                      </a:r>
                    </a:p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Jump,</a:t>
                      </a:r>
                    </a:p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Lazy,</a:t>
                      </a:r>
                    </a:p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 [Word Embedding]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1005</Words>
  <Application>Microsoft Office PowerPoint</Application>
  <PresentationFormat>On-screen Show (4:3)</PresentationFormat>
  <Paragraphs>425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39</cp:revision>
  <dcterms:created xsi:type="dcterms:W3CDTF">2006-08-16T00:00:00Z</dcterms:created>
  <dcterms:modified xsi:type="dcterms:W3CDTF">2017-07-04T19:20:45Z</dcterms:modified>
</cp:coreProperties>
</file>