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4" r:id="rId4"/>
    <p:sldId id="283" r:id="rId5"/>
    <p:sldId id="285" r:id="rId6"/>
    <p:sldId id="282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Numpy</a:t>
            </a:r>
            <a:r>
              <a:rPr lang="en-US" dirty="0" smtClean="0"/>
              <a:t>/Pandas Libraries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43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math library in Python for Machine Learning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is 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371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Numpy.org :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 the fundamental package for scientific computing with Python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powerful N-dimensional array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sophisticated (broadcasting)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for integrating C/C++ and Fortran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linear algebra, Fourier transform, and random number capabilities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676400"/>
            <a:ext cx="90944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most import data structure for scientific computing in Python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is </a:t>
            </a: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NumPy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 are used to store lists of numerical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data </a:t>
            </a:r>
            <a:r>
              <a:rPr lang="en-US" sz="2400" dirty="0">
                <a:solidFill>
                  <a:srgbClr val="0070C0"/>
                </a:solidFill>
              </a:rPr>
              <a:t>and to represent vectors, matrices, and even tensors.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arrays are designed to handle large data sets efficiently and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with </a:t>
            </a:r>
            <a:r>
              <a:rPr lang="en-US" sz="2400" dirty="0">
                <a:solidFill>
                  <a:srgbClr val="0070C0"/>
                </a:solidFill>
              </a:rPr>
              <a:t>a minimum of fuss.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library has a large set of routines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for </a:t>
            </a:r>
            <a:r>
              <a:rPr lang="en-US" sz="2400" dirty="0">
                <a:solidFill>
                  <a:srgbClr val="0070C0"/>
                </a:solidFill>
              </a:rPr>
              <a:t>creating, manipulating, and transforming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Core </a:t>
            </a:r>
            <a:r>
              <a:rPr lang="en-US" sz="2400" dirty="0">
                <a:solidFill>
                  <a:srgbClr val="0070C0"/>
                </a:solidFill>
              </a:rPr>
              <a:t>Python has an array data structure, but it’s not nearly as versatile,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efficient</a:t>
            </a:r>
            <a:r>
              <a:rPr lang="en-US" sz="2400" dirty="0">
                <a:solidFill>
                  <a:srgbClr val="0070C0"/>
                </a:solidFill>
              </a:rPr>
              <a:t>, or useful as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247" y="1118116"/>
            <a:ext cx="737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http://www.physics.nyu.edu/pine/pymanual/html/chap3/chap3_arrays.html</a:t>
            </a:r>
          </a:p>
        </p:txBody>
      </p:sp>
    </p:spTree>
    <p:extLst>
      <p:ext uri="{BB962C8B-B14F-4D97-AF65-F5344CB8AC3E}">
        <p14:creationId xmlns:p14="http://schemas.microsoft.com/office/powerpoint/2010/main" val="31257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5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Numpy’s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main object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multi-dimensional array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7999" y="3279572"/>
            <a:ext cx="26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[ 1, 2, 3 ]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8095" y="2496353"/>
            <a:ext cx="274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257303" y="2783251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7824" y="2634852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936285" y="2910033"/>
            <a:ext cx="446468" cy="386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508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477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[ 7, 8, 9 ] 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255" y="4332922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Outer Dimension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1231" y="4312294"/>
            <a:ext cx="164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Inner Dimension (rows)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4520878" y="4597077"/>
            <a:ext cx="292747" cy="2667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5763562" y="4549787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6415836" y="4625142"/>
            <a:ext cx="368954" cy="2105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6825" y="541020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[ 4, 5, 6 ],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326454" y="523145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83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Zeros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9519" y="2680619"/>
            <a:ext cx="376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np.zeros</a:t>
            </a:r>
            <a:r>
              <a:rPr lang="en-US" dirty="0" smtClean="0"/>
              <a:t>( ( 2, 3 ), dtype=np.int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9615" y="1897400"/>
            <a:ext cx="285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zeros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368823" y="2184298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344" y="2035899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0, 0 ],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[ 0, 0, 0 ]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3249820" y="2513096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379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Ones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362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np.ones</a:t>
            </a:r>
            <a:r>
              <a:rPr lang="en-US" dirty="0" smtClean="0"/>
              <a:t>( (2, 3), dtype=np.int )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4043" y="3104122"/>
            <a:ext cx="48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6685" y="3224599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4700691" y="3013170"/>
            <a:ext cx="252799" cy="1700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5085021" y="3113968"/>
            <a:ext cx="319219" cy="3488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8102" y="2238312"/>
            <a:ext cx="180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type (default is float)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>
            <a:off x="6379863" y="2465587"/>
            <a:ext cx="282947" cy="25376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2015" y="4211625"/>
            <a:ext cx="282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ones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6350" y="425779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1, 1 ],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[ 1, 1, 1 ]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3210256" y="4724401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2943" y="5757565"/>
            <a:ext cx="749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size,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ndim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reshape,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arange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1723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Pandas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7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importing and managing datasets in Python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Machine Learning is ‘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5562600"/>
            <a:ext cx="8806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PyData.org : high-performance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easy-to-use data structures and data analysis tools for 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Python programming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language.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2861" y="3657600"/>
            <a:ext cx="28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Visualization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73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Indexed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19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are used to build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indexed arrays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(1D)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(2D),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where columns and rows are labeled (named) and can be accessed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via the labels (names).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24839"/>
              </p:ext>
            </p:extLst>
          </p:nvPr>
        </p:nvGraphicFramePr>
        <p:xfrm>
          <a:off x="762000" y="3779520"/>
          <a:ext cx="2362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626"/>
              </p:ext>
            </p:extLst>
          </p:nvPr>
        </p:nvGraphicFramePr>
        <p:xfrm>
          <a:off x="5181600" y="3779520"/>
          <a:ext cx="2362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36054"/>
              </p:ext>
            </p:extLst>
          </p:nvPr>
        </p:nvGraphicFramePr>
        <p:xfrm>
          <a:off x="3867150" y="3779520"/>
          <a:ext cx="85725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three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03254"/>
              </p:ext>
            </p:extLst>
          </p:nvPr>
        </p:nvGraphicFramePr>
        <p:xfrm>
          <a:off x="5181600" y="324612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352800" y="39319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3978" y="3429000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raw data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3167390"/>
            <a:ext cx="124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Row (samples)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2647950"/>
            <a:ext cx="156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Columns (features)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5448301" y="3619499"/>
            <a:ext cx="546951" cy="349164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5654277"/>
            <a:ext cx="177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Panda Indexed Matrix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Series and Data Frames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48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Indexed Arrays are referred to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(1D) and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(2D).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1D labeled (indexed) array and can hold any data type,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and mix of data types.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796099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</a:t>
            </a:r>
            <a:r>
              <a:rPr lang="en-US" dirty="0" err="1" smtClean="0"/>
              <a:t>pd.Series</a:t>
            </a:r>
            <a:r>
              <a:rPr lang="en-US" dirty="0" smtClean="0"/>
              <a:t>( data, index=[ ‘x1’, ‘x2’, ‘x3’, ‘x4’ ]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5191" y="31749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Series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3174919"/>
            <a:ext cx="7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Raw data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3201173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6200000" flipH="1">
            <a:off x="1917404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441535" y="36181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5422605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225" y="4343400"/>
            <a:ext cx="833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2D labeled (indexed) matrix and can hold any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type, and mix of data types.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6130" y="5791200"/>
            <a:ext cx="729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 data, index=[‘one’, ‘two’], columns=[ ‘x1’, ‘x2’, ‘x3’, ‘x4’ ] 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3922" y="533581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Frame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5335812"/>
            <a:ext cx="1259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2854" y="5335811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6200000" flipH="1">
            <a:off x="930170" y="5654569"/>
            <a:ext cx="289791" cy="1358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3576722" y="5582422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>
            <a:off x="5557790" y="5518383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Selecting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One Column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2850" y="25146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‘x1’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222" y="1919646"/>
            <a:ext cx="2562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 labeled x1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1139577" y="23007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9018"/>
              </p:ext>
            </p:extLst>
          </p:nvPr>
        </p:nvGraphicFramePr>
        <p:xfrm>
          <a:off x="3413172" y="2196645"/>
          <a:ext cx="685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>
            <a:off x="2574972" y="2356366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000" y="3886200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Multiple Columns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2655" y="5104654"/>
            <a:ext cx="206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[ ‘x1’, ‘x3’ ] 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027" y="4509700"/>
            <a:ext cx="307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and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6200000" flipH="1">
            <a:off x="1329382" y="4890822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2501"/>
              </p:ext>
            </p:extLst>
          </p:nvPr>
        </p:nvGraphicFramePr>
        <p:xfrm>
          <a:off x="3602977" y="4786699"/>
          <a:ext cx="93521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13"/>
                <a:gridCol w="457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>
            <a:off x="3032625" y="49464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32690" y="5142753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df.ix</a:t>
            </a:r>
            <a:r>
              <a:rPr lang="en-US" dirty="0" smtClean="0"/>
              <a:t>[ :, ‘x1’:’x3’ 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5390" y="4547799"/>
            <a:ext cx="333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through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5642745" y="4928921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0118"/>
              </p:ext>
            </p:extLst>
          </p:nvPr>
        </p:nvGraphicFramePr>
        <p:xfrm>
          <a:off x="7696200" y="4834323"/>
          <a:ext cx="107526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9"/>
                <a:gridCol w="316329"/>
                <a:gridCol w="44260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Right Arrow 48"/>
          <p:cNvSpPr/>
          <p:nvPr/>
        </p:nvSpPr>
        <p:spPr>
          <a:xfrm>
            <a:off x="7255436" y="4997359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05980" y="3963143"/>
            <a:ext cx="4008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Note: </a:t>
            </a:r>
            <a:r>
              <a:rPr lang="en-US" sz="1400" i="1" dirty="0" err="1" smtClean="0">
                <a:solidFill>
                  <a:srgbClr val="FF0000"/>
                </a:solidFill>
              </a:rPr>
              <a:t>df</a:t>
            </a:r>
            <a:r>
              <a:rPr lang="en-US" sz="1400" i="1" dirty="0" smtClean="0">
                <a:solidFill>
                  <a:srgbClr val="FF0000"/>
                </a:solidFill>
              </a:rPr>
              <a:t>[‘</a:t>
            </a:r>
            <a:r>
              <a:rPr lang="en-US" sz="1400" i="1" dirty="0">
                <a:solidFill>
                  <a:srgbClr val="FF0000"/>
                </a:solidFill>
              </a:rPr>
              <a:t>x1’:’x3’ </a:t>
            </a:r>
            <a:r>
              <a:rPr lang="en-US" sz="1400" i="1" dirty="0" smtClean="0">
                <a:solidFill>
                  <a:srgbClr val="FF0000"/>
                </a:solidFill>
              </a:rPr>
              <a:t>] this python syntax does not work!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8775" y="5781066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ows (all)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8801" y="5778574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Curved Connector 51"/>
          <p:cNvCxnSpPr>
            <a:endCxn id="45" idx="2"/>
          </p:cNvCxnSpPr>
          <p:nvPr/>
        </p:nvCxnSpPr>
        <p:spPr>
          <a:xfrm rot="5400000" flipH="1" flipV="1">
            <a:off x="5977793" y="5648694"/>
            <a:ext cx="366575" cy="9335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1" idx="0"/>
          </p:cNvCxnSpPr>
          <p:nvPr/>
        </p:nvCxnSpPr>
        <p:spPr>
          <a:xfrm rot="16200000" flipV="1">
            <a:off x="6744284" y="5538670"/>
            <a:ext cx="304584" cy="17522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95800" y="607711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Slicing function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5359122" y="5563164"/>
            <a:ext cx="635556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2468" y="6354114"/>
            <a:ext cx="659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merge,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stack, …</a:t>
            </a:r>
          </a:p>
        </p:txBody>
      </p:sp>
    </p:spTree>
    <p:extLst>
      <p:ext uri="{BB962C8B-B14F-4D97-AF65-F5344CB8AC3E}">
        <p14:creationId xmlns:p14="http://schemas.microsoft.com/office/powerpoint/2010/main" val="41405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714</Words>
  <Application>Microsoft Office PowerPoint</Application>
  <PresentationFormat>On-screen Show (4:3)</PresentationFormat>
  <Paragraphs>145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Numpy/Pandas Libraries Machine Learning </vt:lpstr>
      <vt:lpstr>Libraries - Numpy</vt:lpstr>
      <vt:lpstr>Libraries - Numpy</vt:lpstr>
      <vt:lpstr>Numpy – Multidimensional Arrays</vt:lpstr>
      <vt:lpstr>Numpy – Multidimensional Arrays</vt:lpstr>
      <vt:lpstr>Libraries - Pandas</vt:lpstr>
      <vt:lpstr>Pandas – Indexed Arrays</vt:lpstr>
      <vt:lpstr>Pandas – Series and Data Frames</vt:lpstr>
      <vt:lpstr>Pandas – Selecting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185</cp:revision>
  <dcterms:created xsi:type="dcterms:W3CDTF">2006-08-16T00:00:00Z</dcterms:created>
  <dcterms:modified xsi:type="dcterms:W3CDTF">2017-07-04T19:19:14Z</dcterms:modified>
</cp:coreProperties>
</file>