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3" r:id="rId23"/>
    <p:sldId id="300" r:id="rId24"/>
    <p:sldId id="304" r:id="rId25"/>
    <p:sldId id="305" r:id="rId26"/>
    <p:sldId id="306" r:id="rId27"/>
    <p:sldId id="307" r:id="rId28"/>
    <p:sldId id="30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95625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5275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Limited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(DLS) is a special case where we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limit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maximum depth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search will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descend to.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if we have prior knowledge to believe one will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be found within a depth where l &lt; m.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= m, then DFS – complete, a solution will be found.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&lt; m, then DLS – not complete, a solution may be at a level &gt; l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Useful if search space is very deep, and have high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confidence that a solution or acceptable sub-optimal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solution will be found within the depth limit.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350" y="991934"/>
            <a:ext cx="84946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 smtClean="0"/>
              <a:t>DLS</a:t>
            </a:r>
            <a:r>
              <a:rPr lang="en-US" b="1" dirty="0"/>
              <a:t>( root </a:t>
            </a:r>
            <a:r>
              <a:rPr lang="en-US" b="1" dirty="0" smtClean="0"/>
              <a:t>, </a:t>
            </a:r>
            <a:r>
              <a:rPr lang="en-US" b="1" dirty="0" smtClean="0"/>
              <a:t>goal, level 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/>
              <a:t>set level of </a:t>
            </a:r>
            <a:r>
              <a:rPr lang="en-US" b="1" u="sng" dirty="0"/>
              <a:t>root node </a:t>
            </a:r>
            <a:r>
              <a:rPr lang="en-US" b="1" dirty="0" smtClean="0"/>
              <a:t>to 1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</a:t>
            </a:r>
            <a:r>
              <a:rPr lang="en-US" b="1" dirty="0" smtClean="0"/>
              <a:t>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while </a:t>
            </a:r>
            <a:r>
              <a:rPr lang="en-US" b="1" dirty="0" smtClean="0"/>
              <a:t>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</a:t>
            </a:r>
            <a:r>
              <a:rPr lang="en-US" b="1" u="sng" dirty="0" smtClean="0">
                <a:solidFill>
                  <a:srgbClr val="00B050"/>
                </a:solidFill>
              </a:rPr>
              <a:t>goal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if level of </a:t>
            </a:r>
            <a:r>
              <a:rPr lang="en-US" b="1" i="1" u="sng" dirty="0" smtClean="0"/>
              <a:t>node</a:t>
            </a:r>
            <a:r>
              <a:rPr lang="en-US" b="1" dirty="0" smtClean="0"/>
              <a:t> equals level</a:t>
            </a:r>
          </a:p>
          <a:p>
            <a:r>
              <a:rPr lang="en-US" b="1" dirty="0"/>
              <a:t>	</a:t>
            </a:r>
            <a:r>
              <a:rPr lang="en-US" b="1" dirty="0" smtClean="0"/>
              <a:t>		conti</a:t>
            </a:r>
            <a:r>
              <a:rPr lang="en-US" b="1" dirty="0" smtClean="0"/>
              <a:t>nue: </a:t>
            </a:r>
            <a:r>
              <a:rPr lang="en-US" b="1" dirty="0" smtClean="0"/>
              <a:t>skip the rest of the loop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level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level of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+ 1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543550" y="172253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606748"/>
            <a:ext cx="22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Store node level in the node.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flipH="1">
            <a:off x="2880442" y="6364188"/>
            <a:ext cx="20955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248400"/>
            <a:ext cx="2735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Child level is one more than parent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619500" y="116558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8100" y="1049798"/>
            <a:ext cx="268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Add parameter for maximum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8213" y="4870251"/>
            <a:ext cx="3798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 not add child nodes to frontier if exceeds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174776" y="4986040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981199"/>
            <a:ext cx="80838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of limited search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l</a:t>
            </a:r>
            <a:r>
              <a:rPr lang="en-US" sz="2800" b="1" dirty="0" smtClean="0"/>
              <a:t>) 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# </a:t>
            </a:r>
            <a:r>
              <a:rPr lang="en-US" sz="2800" b="1" dirty="0" smtClean="0">
                <a:solidFill>
                  <a:srgbClr val="00B050"/>
                </a:solidFill>
              </a:rPr>
              <a:t>better than DFS if solution found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bl</a:t>
            </a:r>
            <a:r>
              <a:rPr lang="en-US" sz="2800" b="1" dirty="0" smtClean="0"/>
              <a:t>)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</a:t>
            </a:r>
            <a:r>
              <a:rPr lang="en-US" sz="2800" b="1" dirty="0" smtClean="0">
                <a:solidFill>
                  <a:srgbClr val="00B050"/>
                </a:solidFill>
              </a:rPr>
              <a:t>DFS if solution found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8160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Iterative Depth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(IDS) is an iterative deepening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modification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search, but does a depth first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search one level at a time, and then restarts from the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top progressing to the next deeper level.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this not the same as Breadth First Search!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Nearly 100% of students will have this first impression.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It is not!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First impression for students is that if we search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 and visit each node at that level, it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must be the same as BFS.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is IDS not BFS?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3435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and IDS both move down the search space one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remembers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does not remember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root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next level via DFS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Forgot all the search space (do not remember)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Return to the root and repeat the DFS search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down one more level than last time.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2897326"/>
            <a:ext cx="65776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of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 = maximum depth of the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 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# </a:t>
            </a:r>
            <a:r>
              <a:rPr lang="en-US" sz="2800" b="1" dirty="0" smtClean="0">
                <a:solidFill>
                  <a:srgbClr val="00B050"/>
                </a:solidFill>
              </a:rPr>
              <a:t>worse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30000" dirty="0" err="1" smtClean="0">
                <a:solidFill>
                  <a:srgbClr val="00B050"/>
                </a:solidFill>
              </a:rPr>
              <a:t>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O(d)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# </a:t>
            </a:r>
            <a:r>
              <a:rPr lang="en-US" sz="2800" b="1" dirty="0" smtClean="0">
                <a:solidFill>
                  <a:srgbClr val="00B050"/>
                </a:solidFill>
              </a:rPr>
              <a:t>better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742" y="1143000"/>
            <a:ext cx="9134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When the algorithm recurs back to the root and we progress down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next level, are we not repeating searches already done?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YES. Our time complexity goes up, but because we are not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remembering what we visited, the space complexity goes down.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BinaryTree</a:t>
            </a:r>
            <a:r>
              <a:rPr lang="en-US" sz="1400" dirty="0"/>
              <a:t>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849</Words>
  <Application>Microsoft Office PowerPoint</Application>
  <PresentationFormat>On-screen Show (4:3)</PresentationFormat>
  <Paragraphs>359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DLS Graph</vt:lpstr>
      <vt:lpstr>DLS Graph – Algorithm</vt:lpstr>
      <vt:lpstr>DLS Graph – Search Complexity</vt:lpstr>
      <vt:lpstr>IDS Graph</vt:lpstr>
      <vt:lpstr>Why is IDS not BFS?</vt:lpstr>
      <vt:lpstr>IDS Graph – Search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144</cp:revision>
  <dcterms:created xsi:type="dcterms:W3CDTF">2006-08-16T00:00:00Z</dcterms:created>
  <dcterms:modified xsi:type="dcterms:W3CDTF">2017-07-12T19:05:48Z</dcterms:modified>
</cp:coreProperties>
</file>