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 smtClean="0">
                <a:solidFill>
                  <a:srgbClr val="00B050"/>
                </a:solidFill>
              </a:rPr>
              <a:t>Fundamentals of Neural Networks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</a:t>
            </a:r>
            <a:r>
              <a:rPr lang="en-US" sz="1600" dirty="0"/>
              <a:t>we will cover the basic foundations of neural networks, covering introduction to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Perceptron</a:t>
            </a:r>
            <a:r>
              <a:rPr lang="en-US" sz="1600" dirty="0"/>
              <a:t>, </a:t>
            </a:r>
            <a:r>
              <a:rPr lang="en-US" sz="1600" dirty="0" smtClean="0"/>
              <a:t>Artificial Neural Networks </a:t>
            </a:r>
            <a:r>
              <a:rPr lang="en-US" sz="1600" dirty="0"/>
              <a:t>(ANN), </a:t>
            </a:r>
            <a:r>
              <a:rPr lang="en-US" sz="1600" dirty="0" smtClean="0"/>
              <a:t>Convolutional Neural Networks </a:t>
            </a:r>
            <a:r>
              <a:rPr lang="en-US" sz="1600" dirty="0"/>
              <a:t>(CNN), </a:t>
            </a:r>
            <a:r>
              <a:rPr lang="en-US" sz="1600" dirty="0" smtClean="0"/>
              <a:t>Recurrent </a:t>
            </a:r>
            <a:br>
              <a:rPr lang="en-US" sz="1600" dirty="0" smtClean="0"/>
            </a:br>
            <a:r>
              <a:rPr lang="en-US" sz="1600" dirty="0" smtClean="0"/>
              <a:t>	Neural Networks </a:t>
            </a:r>
            <a:r>
              <a:rPr lang="en-US" sz="1600" dirty="0"/>
              <a:t>(RNN), and wrap up with </a:t>
            </a:r>
            <a:r>
              <a:rPr lang="en-US" sz="1600" dirty="0" smtClean="0"/>
              <a:t>Adversarial Attacks </a:t>
            </a:r>
            <a:r>
              <a:rPr lang="en-US" sz="1600" dirty="0"/>
              <a:t>on </a:t>
            </a:r>
            <a:r>
              <a:rPr lang="en-US" sz="1600" dirty="0" smtClean="0"/>
              <a:t>Neural Networks</a:t>
            </a:r>
            <a:r>
              <a:rPr lang="en-US" sz="1600" dirty="0"/>
              <a:t>.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matrices.</a:t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2061942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TBA - This </a:t>
            </a:r>
            <a:r>
              <a:rPr lang="en-US" sz="1600" dirty="0"/>
              <a:t>week we will cover the basic foundations of OOP programming and machine learning libraries in Python. 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</a:t>
            </a:r>
            <a:r>
              <a:rPr lang="en-US" sz="2800" b="1" dirty="0" smtClean="0">
                <a:solidFill>
                  <a:srgbClr val="00B050"/>
                </a:solidFill>
              </a:rPr>
              <a:t>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TBA - This </a:t>
            </a:r>
            <a:r>
              <a:rPr lang="en-US" sz="1600" dirty="0"/>
              <a:t>week we will cover the basic foundations of Natural Language Processing covering bags of words, cleaning, stemming, lemmatization, tern frequencies (TF), </a:t>
            </a:r>
            <a:r>
              <a:rPr lang="en-US" sz="1600" dirty="0" err="1"/>
              <a:t>interdocument</a:t>
            </a:r>
            <a:r>
              <a:rPr lang="en-US" sz="1600" dirty="0"/>
              <a:t> frequencies (IDF), and handling narrative (text) fields in datasets.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7017</TotalTime>
  <Words>157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Artificial Intelligence Training Syllabus </vt:lpstr>
      <vt:lpstr>Introduction</vt:lpstr>
      <vt:lpstr>Attendance / Certificate of Completion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211</cp:revision>
  <dcterms:created xsi:type="dcterms:W3CDTF">2006-08-16T00:00:00Z</dcterms:created>
  <dcterms:modified xsi:type="dcterms:W3CDTF">2017-10-27T15:51:44Z</dcterms:modified>
</cp:coreProperties>
</file>