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1" r:id="rId3"/>
    <p:sldId id="282" r:id="rId4"/>
    <p:sldId id="283" r:id="rId5"/>
    <p:sldId id="284" r:id="rId6"/>
    <p:sldId id="28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690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python.or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jupyter.org/install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br>
              <a:rPr lang="en-US" dirty="0" smtClean="0"/>
            </a:br>
            <a:r>
              <a:rPr lang="en-US" dirty="0" smtClean="0"/>
              <a:t>Machine Learning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Installing Python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58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Using Python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Download Page: </a:t>
            </a:r>
            <a:r>
              <a:rPr lang="en-US" sz="2400" u="sng" dirty="0">
                <a:hlinkClick r:id="rId2"/>
              </a:rPr>
              <a:t>https://www.python.org/downloads</a:t>
            </a:r>
            <a:r>
              <a:rPr lang="en-US" sz="2400" u="sng" dirty="0" smtClean="0">
                <a:hlinkClick r:id="rId2"/>
              </a:rPr>
              <a:t>/</a:t>
            </a:r>
            <a:endParaRPr lang="en-US" sz="2400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u="sng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 smtClean="0">
                <a:solidFill>
                  <a:schemeClr val="accent5">
                    <a:lumMod val="75000"/>
                  </a:schemeClr>
                </a:solidFill>
              </a:rPr>
              <a:t>Windows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Downloaded EXE (installer)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Select RUN (to install)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Choose Next/Continue to all install prompts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Windows Command Prompt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Path to Python interpreter was configured during install.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C:&gt; python --version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 descr="python™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19075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0500" y="5903892"/>
            <a:ext cx="9765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Windows 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Command 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Prompt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0" y="5911809"/>
            <a:ext cx="988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Python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Interpreter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43200" y="5911809"/>
            <a:ext cx="126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Option to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display version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8200" y="5562600"/>
            <a:ext cx="328849" cy="349209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018270" y="5562600"/>
            <a:ext cx="0" cy="371295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200400" y="5576797"/>
            <a:ext cx="0" cy="371295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76800" y="4267200"/>
            <a:ext cx="2746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Wait until after install is complete</a:t>
            </a:r>
            <a:r>
              <a:rPr lang="en-US" sz="1400" dirty="0" smtClean="0">
                <a:solidFill>
                  <a:srgbClr val="00B050"/>
                </a:solidFill>
              </a:rPr>
              <a:t>.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2" name="Curved Connector 11"/>
          <p:cNvCxnSpPr>
            <a:stCxn id="20" idx="1"/>
          </p:cNvCxnSpPr>
          <p:nvPr/>
        </p:nvCxnSpPr>
        <p:spPr>
          <a:xfrm rot="10800000" flipV="1">
            <a:off x="4381500" y="4421088"/>
            <a:ext cx="495300" cy="227111"/>
          </a:xfrm>
          <a:prstGeom prst="curvedConnector3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Jupyter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Notebook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57200"/>
            <a:ext cx="15906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23874" y="1371600"/>
            <a:ext cx="80867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Jupyter.org: </a:t>
            </a:r>
            <a:r>
              <a:rPr lang="en-US" dirty="0" smtClean="0"/>
              <a:t>Project </a:t>
            </a:r>
            <a:r>
              <a:rPr lang="en-US" dirty="0" err="1"/>
              <a:t>Jupyter</a:t>
            </a:r>
            <a:r>
              <a:rPr lang="en-US" dirty="0"/>
              <a:t> is an open source project was born out of the </a:t>
            </a:r>
            <a:r>
              <a:rPr lang="en-US" dirty="0" err="1">
                <a:hlinkClick r:id="rId3"/>
              </a:rPr>
              <a:t>IPython</a:t>
            </a:r>
            <a:r>
              <a:rPr lang="en-US" dirty="0">
                <a:hlinkClick r:id="rId3"/>
              </a:rPr>
              <a:t> Project</a:t>
            </a:r>
            <a:r>
              <a:rPr lang="en-US" dirty="0"/>
              <a:t> in 2014 as it evolved to support interactive data science and scientific computing across all programming languages.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4349" y="2809875"/>
            <a:ext cx="85583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Interactive Programming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Share Notebooks with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upports 40 Data Science languages (e.g., Python, R, Scala, Julia).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Big Data Integration (e.g., Apache Spark)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Visualization Widgets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32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Installing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Jupyter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57200"/>
            <a:ext cx="15906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2400" y="1164134"/>
            <a:ext cx="845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Install Instructions: </a:t>
            </a:r>
            <a:r>
              <a:rPr lang="en-US" sz="2400" u="sng" dirty="0">
                <a:hlinkClick r:id="rId3"/>
              </a:rPr>
              <a:t>http://</a:t>
            </a:r>
            <a:r>
              <a:rPr lang="en-US" sz="2400" u="sng" dirty="0" smtClean="0">
                <a:hlinkClick r:id="rId3"/>
              </a:rPr>
              <a:t>jupyter.org/install.html</a:t>
            </a:r>
            <a:endParaRPr lang="en-US" sz="2400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u="sng" dirty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Less Experienced: Install with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Anaconda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(installs many packages).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More Experienced: Install with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pip3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(command line install)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PIP3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Upgrade to the latest pip3 version.</a:t>
            </a:r>
            <a:r>
              <a:rPr lang="en-US" sz="2400" dirty="0"/>
              <a:t> </a:t>
            </a: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r>
              <a:rPr lang="en-US" sz="2400" dirty="0" smtClean="0"/>
              <a:t>		</a:t>
            </a:r>
            <a:r>
              <a:rPr lang="en-US" sz="2000" dirty="0" smtClean="0"/>
              <a:t>C:&gt; </a:t>
            </a:r>
            <a:r>
              <a:rPr lang="en-US" sz="2000" b="1" dirty="0" smtClean="0"/>
              <a:t>pip3 </a:t>
            </a:r>
            <a:r>
              <a:rPr lang="en-US" sz="2000" b="1" dirty="0"/>
              <a:t>install --upgrade pip</a:t>
            </a:r>
          </a:p>
          <a:p>
            <a:pPr lvl="1"/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Install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Jupyter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using pip3</a:t>
            </a:r>
          </a:p>
          <a:p>
            <a:pPr lvl="3"/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3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dirty="0" smtClean="0"/>
              <a:t>C:&gt; </a:t>
            </a:r>
            <a:r>
              <a:rPr lang="en-US" sz="2000" b="1" dirty="0" smtClean="0"/>
              <a:t>pip3 install </a:t>
            </a:r>
            <a:r>
              <a:rPr lang="en-US" sz="2000" b="1" dirty="0" err="1" smtClean="0"/>
              <a:t>jupyter</a:t>
            </a:r>
            <a:endParaRPr lang="en-US" sz="2000" b="1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52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Launching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Jupyter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from Anaconda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1164134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6" y="1295400"/>
            <a:ext cx="8831567" cy="522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2286000" y="1447800"/>
            <a:ext cx="838200" cy="1066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24200" y="1210300"/>
            <a:ext cx="3603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Launch Anaconda and Double Click on </a:t>
            </a:r>
            <a:r>
              <a:rPr lang="en-US" sz="1400" b="1" dirty="0" err="1" smtClean="0"/>
              <a:t>Jupyter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4883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Launching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Jupyter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from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CmdLine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1164134"/>
            <a:ext cx="845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You start the launch of a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Jupyter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Notebook from the command line.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An instance of the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Jupyter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Notebook will launch in your web browser as a web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dirty="0" smtClean="0"/>
              <a:t>C:&gt; </a:t>
            </a:r>
            <a:r>
              <a:rPr lang="en-US" sz="2000" b="1" dirty="0" err="1" smtClean="0"/>
              <a:t>jupyter</a:t>
            </a:r>
            <a:r>
              <a:rPr lang="en-US" sz="2000" b="1" dirty="0" smtClean="0"/>
              <a:t> notebook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2" y="3352800"/>
            <a:ext cx="3910013" cy="338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3400" y="4612631"/>
            <a:ext cx="3920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Upper Right Corner, select New and then Python 3</a:t>
            </a:r>
            <a:endParaRPr lang="en-US" sz="14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425450" y="4191000"/>
            <a:ext cx="2584950" cy="5755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22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7246</TotalTime>
  <Words>231</Words>
  <Application>Microsoft Office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Python Jupyter Notebook Machine Learning </vt:lpstr>
      <vt:lpstr>Installing Python</vt:lpstr>
      <vt:lpstr>Jupyter Notebook</vt:lpstr>
      <vt:lpstr>Installing Jupyter</vt:lpstr>
      <vt:lpstr>Launching Jupyter from Anaconda</vt:lpstr>
      <vt:lpstr>Launching Jupyter from CmdLine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204</cp:revision>
  <dcterms:created xsi:type="dcterms:W3CDTF">2006-08-16T00:00:00Z</dcterms:created>
  <dcterms:modified xsi:type="dcterms:W3CDTF">2017-07-19T01:38:46Z</dcterms:modified>
</cp:coreProperties>
</file>