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230119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537896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4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</a:rPr>
              <a:t>() equation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takes as input a set of real values,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and outputs a new set of values between 0 and 1, and where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values add up to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Typically used in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squashing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the outputs of a neural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Inputs can be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any real values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of any range (e.g., &gt; 1.0).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Outputs from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represent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probabilities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657598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6578" y="3657599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7053" y="440054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06103" y="516433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87053" y="59436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2929978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9503" y="466724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39503" y="543103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0453" y="62103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0800000">
            <a:off x="1828800" y="3849883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736811"/>
            <a:ext cx="105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600" b="1" dirty="0" smtClean="0">
                <a:solidFill>
                  <a:srgbClr val="00B050"/>
                </a:solidFill>
              </a:rPr>
              <a:t>, 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1600" b="1" dirty="0" smtClean="0">
                <a:solidFill>
                  <a:srgbClr val="00B050"/>
                </a:solidFill>
              </a:rPr>
              <a:t>, .. </a:t>
            </a:r>
            <a:r>
              <a:rPr lang="en-US" sz="1600" b="1" dirty="0" err="1">
                <a:solidFill>
                  <a:srgbClr val="00B050"/>
                </a:solidFill>
              </a:rPr>
              <a:t>z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k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 ,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z ∈ R</a:t>
            </a:r>
            <a:endParaRPr lang="en-US" sz="1600" b="1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29200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7747" y="377040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7" idx="0"/>
          </p:cNvCxnSpPr>
          <p:nvPr/>
        </p:nvCxnSpPr>
        <p:spPr>
          <a:xfrm flipV="1">
            <a:off x="654945" y="5539234"/>
            <a:ext cx="190499" cy="4493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1925" y="5988573"/>
            <a:ext cx="9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Can be any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real value.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19675" y="466724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28222" y="45133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10150" y="543103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8697" y="527714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00625" y="621030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172" y="605641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6947420" y="3887980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3100" y="4600035"/>
            <a:ext cx="144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Outputs: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all values sum 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(add) </a:t>
            </a:r>
            <a:r>
              <a:rPr lang="en-US" sz="1600" b="1" dirty="0" err="1" smtClean="0">
                <a:solidFill>
                  <a:srgbClr val="00B050"/>
                </a:solidFill>
              </a:rPr>
              <a:t>upto</a:t>
            </a:r>
            <a:r>
              <a:rPr lang="en-US" sz="1600" b="1" dirty="0" smtClean="0">
                <a:solidFill>
                  <a:srgbClr val="00B050"/>
                </a:solidFill>
              </a:rPr>
              <a:t> 1.0.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52221" y="3150777"/>
            <a:ext cx="140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 value between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 and 1.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553200" y="3412388"/>
            <a:ext cx="699022" cy="358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98440" y="6540366"/>
            <a:ext cx="2745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Known as Boltzmann function in Physics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Terminology: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-&gt;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</a:t>
                </a:r>
                <a:r>
                  <a:rPr lang="en-US" sz="2000" b="1" baseline="-25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-&gt; the 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jth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element in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k  -&gt; the total number of input values</a:t>
                </a:r>
              </a:p>
              <a:p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Below is the equation for calculating the </a:t>
                </a:r>
                <a:r>
                  <a:rPr lang="en-US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softmax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value:</a:t>
                </a:r>
                <a:b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:r>
                  <a:rPr lang="en-US" sz="2000" b="1" dirty="0" smtClean="0"/>
                  <a:t>f(</a:t>
                </a:r>
                <a:r>
                  <a:rPr lang="en-US" sz="2000" b="1" dirty="0" err="1" smtClean="0"/>
                  <a:t>z</a:t>
                </a:r>
                <a:r>
                  <a:rPr lang="en-US" sz="2000" b="1" baseline="-25000" dirty="0" err="1" smtClean="0"/>
                  <a:t>j</a:t>
                </a:r>
                <a:r>
                  <a:rPr lang="en-US" sz="20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2000" b="1" i="1" baseline="-25000" smtClean="0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sz="2000" b="1" i="1" baseline="-25000" smtClean="0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	   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</a:t>
                </a:r>
                <a:r>
                  <a:rPr lang="en-US" sz="2000" b="1" dirty="0" smtClean="0"/>
                  <a:t>	</a:t>
                </a:r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{ 8, 4, 2 }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  <m:r>
                              <a:rPr lang="en-US" b="1" i="1" baseline="-2500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2981 + 54.6 + 7.4 = 3043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f(8)  	= 2981 / 3043 = 0.98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f(4)	= 54.6  / 3043 = 0.018</a:t>
                </a:r>
              </a:p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f(2)	= 7.4    / 3043 = 0.002</a:t>
                </a:r>
                <a:r>
                  <a:rPr lang="en-US" b="1" dirty="0" smtClean="0"/>
                  <a:t>		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blipFill rotWithShape="1">
                <a:blip r:embed="rId2"/>
                <a:stretch>
                  <a:fillRect l="-1048" t="-901" r="-322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324475" y="5791200"/>
            <a:ext cx="304801" cy="6096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5911334"/>
            <a:ext cx="174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values add up to 1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Application – Neural Networks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41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Neural Network - Classification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547" y="245774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05125" y="245774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5600" y="320069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14650" y="396447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95600" y="474374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38525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8050" y="346739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48050" y="423117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501044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7747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6294" y="2570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28222" y="346739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36769" y="331350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18697" y="423117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7244" y="407728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09172" y="501044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7719" y="485655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4835" y="213806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1981200" y="217914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71675" y="295482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00250" y="372813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09775" y="447704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09775" y="520034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05075" y="257055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95550" y="331350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3650" y="407728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74585" y="257466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33650" y="484732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76500" y="333620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407254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05075" y="519903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74585" y="263442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86982" y="335348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05075" y="264749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476500" y="283249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66975" y="359958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05075" y="436394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55535" y="292226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474585" y="363529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05074" y="440300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65060" y="295578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83177" y="368934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65060" y="296642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110" y="1869279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14400" y="2688123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14400" y="3706760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14400" y="4802017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21966" y="257055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10051" y="322152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38275" y="414351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47800" y="295482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19225" y="389394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10051" y="520919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10051" y="303434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69685" y="314340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69685" y="314340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69685" y="263442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7800" y="485655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47800" y="397265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10051" y="407728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60160" y="341010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289680" y="263442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8395" y="218687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795" y="576530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64630" y="596562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36456" y="530924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781116" y="557510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296957" y="274125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Torch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77488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torch is a python library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		Neural Networks		Support Functions	Name Alias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im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port </a:t>
            </a:r>
            <a:r>
              <a:rPr lang="en-US" sz="2400" b="1" dirty="0" err="1" smtClean="0"/>
              <a:t>torch.nn.functional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as </a:t>
            </a:r>
            <a:r>
              <a:rPr lang="en-US" sz="2400" b="1" dirty="0" smtClean="0"/>
              <a:t>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/>
              <a:t>probabilities = </a:t>
            </a:r>
            <a:r>
              <a:rPr lang="en-US" sz="2400" b="1" dirty="0" err="1" smtClean="0"/>
              <a:t>F.softmax</a:t>
            </a:r>
            <a:r>
              <a:rPr lang="en-US" sz="2400" b="1" dirty="0" smtClean="0"/>
              <a:t>( list 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endParaRPr lang="en-US" sz="2000" b="1" dirty="0" smtClean="0"/>
          </a:p>
          <a:p>
            <a:r>
              <a:rPr lang="en-US" b="1" dirty="0" smtClean="0"/>
              <a:t>		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1400" b="1" dirty="0" smtClean="0">
                <a:solidFill>
                  <a:srgbClr val="00B050"/>
                </a:solidFill>
              </a:rPr>
              <a:t>Results returned as a list					list of values outputted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probabilities adding up to 1				by neural network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/>
              <a:t>Example: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0.98, 0.012, 0.002 = </a:t>
            </a:r>
            <a:r>
              <a:rPr lang="en-US" sz="1400" b="1" dirty="0" err="1" smtClean="0"/>
              <a:t>F.softmax</a:t>
            </a:r>
            <a:r>
              <a:rPr lang="en-US" sz="1400" b="1" dirty="0" smtClean="0"/>
              <a:t>( [ 8, 4, 2 ] 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133600"/>
            <a:ext cx="68580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91050" y="2133600"/>
            <a:ext cx="76200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096000" y="2171700"/>
            <a:ext cx="762000" cy="4572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62200" y="3276600"/>
            <a:ext cx="533400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62600" y="3276600"/>
            <a:ext cx="457200" cy="48577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280</Words>
  <Application>Microsoft Office PowerPoint</Application>
  <PresentationFormat>On-screen Show (4:3)</PresentationFormat>
  <Paragraphs>115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Softmax Equation Statistics </vt:lpstr>
      <vt:lpstr>Max Equation</vt:lpstr>
      <vt:lpstr>SoftMax Equation</vt:lpstr>
      <vt:lpstr>SoftMax Equation</vt:lpstr>
      <vt:lpstr>Example Application – Neural Networks</vt:lpstr>
      <vt:lpstr>Torch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227</cp:revision>
  <dcterms:created xsi:type="dcterms:W3CDTF">2006-08-16T00:00:00Z</dcterms:created>
  <dcterms:modified xsi:type="dcterms:W3CDTF">2017-09-07T15:23:49Z</dcterms:modified>
</cp:coreProperties>
</file>