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4" r:id="rId4"/>
    <p:sldId id="285" r:id="rId5"/>
    <p:sldId id="283" r:id="rId6"/>
    <p:sldId id="282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19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7386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defined with the keyword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br>
              <a:rPr lang="en-US" sz="1400" b="1" dirty="0" smtClean="0"/>
            </a:br>
            <a:r>
              <a:rPr lang="en-US" sz="1400" b="1" dirty="0" smtClean="0"/>
              <a:t>		….</a:t>
            </a:r>
            <a:endParaRPr lang="en-US" sz="2400" b="1" dirty="0" smtClean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Constructor defined with the special reserved name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1400" b="1" dirty="0" smtClean="0"/>
              <a:t>__(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self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…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36245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keyword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53" y="243839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Name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1913244"/>
            <a:ext cx="227942" cy="144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456670" y="2195186"/>
            <a:ext cx="219730" cy="381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29" y="4405412"/>
            <a:ext cx="2612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define a method (function)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1598884" y="4038600"/>
            <a:ext cx="534716" cy="366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505200"/>
            <a:ext cx="5334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5011" y="3228201"/>
            <a:ext cx="2117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Reserved name for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5810" y="4405412"/>
            <a:ext cx="489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Required first parameter, self refers to this instantiated instance of the class.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200400" y="4038600"/>
            <a:ext cx="554218" cy="4851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524000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Base Class definition for </a:t>
            </a:r>
            <a:r>
              <a:rPr lang="en-US" dirty="0" smtClean="0">
                <a:solidFill>
                  <a:srgbClr val="00B050"/>
                </a:solidFill>
              </a:rPr>
              <a:t>Node in Tree/Graph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Node:</a:t>
            </a:r>
          </a:p>
          <a:p>
            <a:r>
              <a:rPr lang="en-US" dirty="0"/>
              <a:t>	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	# node data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constructor: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dirty="0"/>
              <a:t>, key ):</a:t>
            </a:r>
          </a:p>
          <a:p>
            <a:r>
              <a:rPr lang="en-US" dirty="0"/>
              <a:t>		</a:t>
            </a:r>
            <a:r>
              <a:rPr lang="en-US" dirty="0" err="1"/>
              <a:t>self.key</a:t>
            </a:r>
            <a:r>
              <a:rPr lang="en-US" dirty="0"/>
              <a:t> = key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Get or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/>
              <a:t> Key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 self</a:t>
            </a:r>
            <a:r>
              <a:rPr lang="en-US" dirty="0"/>
              <a:t>, 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 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None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key: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self.key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99" y="183574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Start of class definition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2127" y="190499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" y="2155357"/>
            <a:ext cx="216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Initialization if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40766" y="2224606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3580" y="2955161"/>
            <a:ext cx="192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Constructor with parameter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240766" y="302441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4" y="3226538"/>
            <a:ext cx="30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keyword self to refer to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103929" y="3295787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014" y="4038599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Define class method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240766" y="410113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088937"/>
            <a:ext cx="40255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Parameter to Methods.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</a:t>
            </a:r>
            <a:r>
              <a:rPr lang="en-US" sz="1400" b="1" dirty="0" smtClean="0"/>
              <a:t>, flag 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 smtClean="0"/>
              <a:t>flag ==</a:t>
            </a:r>
            <a:r>
              <a:rPr lang="en-US" sz="1400" b="1" dirty="0" smtClean="0">
                <a:solidFill>
                  <a:srgbClr val="0070C0"/>
                </a:solidFill>
              </a:rPr>
              <a:t> True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Local to Method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/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</a:rPr>
              <a:t>myFunc</a:t>
            </a:r>
            <a:r>
              <a:rPr lang="en-US" sz="1400" b="1" dirty="0" smtClean="0">
                <a:solidFill>
                  <a:srgbClr val="0070C0"/>
                </a:solidFill>
              </a:rPr>
              <a:t>( </a:t>
            </a:r>
            <a:r>
              <a:rPr lang="en-US" sz="1400" b="1" dirty="0" smtClean="0"/>
              <a:t>self</a:t>
            </a:r>
            <a:r>
              <a:rPr lang="en-US" sz="1400" b="1" dirty="0" smtClean="0">
                <a:solidFill>
                  <a:srgbClr val="0070C0"/>
                </a:solidFill>
              </a:rPr>
              <a:t> ):</a:t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flag = </a:t>
            </a:r>
            <a:r>
              <a:rPr lang="en-US" sz="1400" b="1" dirty="0" smtClean="0"/>
              <a:t>True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Member Variable</a:t>
            </a: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flag </a:t>
            </a:r>
            <a:r>
              <a:rPr lang="en-US" sz="1400" b="1" dirty="0" smtClean="0"/>
              <a:t>= False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self</a:t>
            </a:r>
            <a:r>
              <a:rPr lang="en-US" sz="1400" b="1" dirty="0" err="1" smtClean="0"/>
              <a:t>.flag</a:t>
            </a:r>
            <a:r>
              <a:rPr lang="en-US" sz="1400" b="1" dirty="0" smtClean="0"/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Global Scope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self </a:t>
            </a:r>
            <a:r>
              <a:rPr lang="en-US" sz="1400" b="1" dirty="0" smtClean="0"/>
              <a:t>):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global </a:t>
            </a:r>
            <a:r>
              <a:rPr lang="en-US" sz="1400" b="1" dirty="0" smtClean="0"/>
              <a:t>flag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66249" y="1905000"/>
            <a:ext cx="1172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Parameter ‘flag’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173840"/>
            <a:ext cx="196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191000" y="200803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96751" y="223900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200" y="3566539"/>
            <a:ext cx="385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 and not defined as parameter.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247072" y="3644109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3438" y="5334000"/>
            <a:ext cx="345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 qualifier self, refers to class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247072" y="5407328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3438" y="6396334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When declared with global keyword, all references in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Will refer to the global (not local) scope of variable.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4268638" y="6627166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01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There is </a:t>
            </a:r>
            <a:r>
              <a:rPr lang="en-US" sz="2400" b="1" u="sng" dirty="0" smtClean="0"/>
              <a:t>NO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direct support for method overloading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be emulated (spoofed) by using Default parameters.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Next()		</a:t>
            </a:r>
            <a:r>
              <a:rPr lang="en-US" sz="2400" b="1" dirty="0" smtClean="0">
                <a:solidFill>
                  <a:srgbClr val="00B050"/>
                </a:solidFill>
              </a:rPr>
              <a:t># get the next element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	</a:t>
            </a:r>
            <a:r>
              <a:rPr lang="en-US" sz="2400" b="1" dirty="0" smtClean="0">
                <a:solidFill>
                  <a:srgbClr val="00B050"/>
                </a:solidFill>
              </a:rPr>
              <a:t># set the next element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Without method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22" y="4936846"/>
            <a:ext cx="2362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Next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Next( self, next 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# Get Next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GetNext</a:t>
            </a:r>
            <a:r>
              <a:rPr lang="en-US" sz="1600" dirty="0" smtClean="0"/>
              <a:t>(self)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self.next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27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Must use different function name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2426" y="627187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Method Overloading using Default Parameter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default parameter to a function is where a default value is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specified in the function definition, when the function is called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without the parameter.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606" y="3581400"/>
            <a:ext cx="3298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of Get Next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Next( self, next = None 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if None == next: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return </a:t>
            </a:r>
            <a:r>
              <a:rPr lang="en-US" sz="1600" dirty="0" err="1" smtClean="0"/>
              <a:t>self.next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8706" y="3233476"/>
            <a:ext cx="12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</a:t>
            </a:r>
            <a:r>
              <a:rPr lang="en-US" sz="1200" dirty="0" err="1" smtClean="0">
                <a:solidFill>
                  <a:srgbClr val="FF0000"/>
                </a:solidFill>
              </a:rPr>
              <a:t>Paramter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5984" y="4227731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96786" y="3581400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502" y="4655149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5481" y="47244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128" y="4158480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164134"/>
            <a:ext cx="8067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Define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new class that extends a base (superclass).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new class (subclass) inherits the methods and member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variables of the base (superclass).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err="1"/>
              <a:t>BinaryTree</a:t>
            </a:r>
            <a:r>
              <a:rPr lang="en-US" sz="1400" b="1" dirty="0" smtClean="0"/>
              <a:t>( Node ):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Invoking the base (superclass) constructor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743200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Derived (subclass) name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743199"/>
            <a:ext cx="22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Base (superclass) that is inherited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2590800" y="3048000"/>
            <a:ext cx="228600" cy="762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V="1">
            <a:off x="3581400" y="2881699"/>
            <a:ext cx="152400" cy="318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42672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BinaryTree</a:t>
            </a:r>
            <a:r>
              <a:rPr lang="en-US" dirty="0" smtClean="0"/>
              <a:t>( Node ):</a:t>
            </a:r>
          </a:p>
          <a:p>
            <a:r>
              <a:rPr lang="en-US" dirty="0" smtClean="0"/>
              <a:t>	# </a:t>
            </a:r>
            <a:r>
              <a:rPr lang="en-US" dirty="0"/>
              <a:t>Constructor: set the node data and left/right subtrees to null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self</a:t>
            </a:r>
            <a:r>
              <a:rPr lang="en-US" dirty="0"/>
              <a:t>, key ):</a:t>
            </a:r>
          </a:p>
          <a:p>
            <a:r>
              <a:rPr lang="en-US" dirty="0"/>
              <a:t>	</a:t>
            </a:r>
            <a:r>
              <a:rPr lang="en-US" dirty="0" smtClean="0"/>
              <a:t>	Node</a:t>
            </a:r>
            <a:r>
              <a:rPr lang="en-US" dirty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self</a:t>
            </a:r>
            <a:r>
              <a:rPr lang="en-US" dirty="0"/>
              <a:t>, key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336" y="4867364"/>
            <a:ext cx="2070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Derived (subclass)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573" y="5144363"/>
            <a:ext cx="244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Invoke base (superclass)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223820" y="4936613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87247" y="5213612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264</Words>
  <Application>Microsoft Office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Object Oriented Programming </vt:lpstr>
      <vt:lpstr>Class Definition</vt:lpstr>
      <vt:lpstr>Class Example</vt:lpstr>
      <vt:lpstr>Class Scope</vt:lpstr>
      <vt:lpstr>Method Overloading</vt:lpstr>
      <vt:lpstr>Method Overloading using Default Parameter</vt:lpstr>
      <vt:lpstr>Class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183</cp:revision>
  <dcterms:created xsi:type="dcterms:W3CDTF">2006-08-16T00:00:00Z</dcterms:created>
  <dcterms:modified xsi:type="dcterms:W3CDTF">2017-07-18T21:01:12Z</dcterms:modified>
</cp:coreProperties>
</file>