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 varScale="1">
        <p:scale>
          <a:sx n="85" d="100"/>
          <a:sy n="85" d="100"/>
        </p:scale>
        <p:origin x="-15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visit.Size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).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GetRight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686954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66490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A* Search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depth 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2547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BinaryTree</a:t>
            </a:r>
            <a:r>
              <a:rPr lang="en-US" sz="1200" dirty="0"/>
              <a:t>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__(self, key):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left binary subtree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/>
              <a:t>	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None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Left Binary Subtree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Left(self, left):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.__left</a:t>
            </a:r>
            <a:r>
              <a:rPr lang="en-US" sz="1200" dirty="0"/>
              <a:t> = 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Left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GetLeft</a:t>
            </a:r>
            <a:r>
              <a:rPr lang="en-US" sz="1200" dirty="0"/>
              <a:t>(self 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__left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Right(self, right):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.__right</a:t>
            </a:r>
            <a:r>
              <a:rPr lang="en-US" sz="1200" dirty="0"/>
              <a:t> = 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Right Binary Subtree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GetRight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__right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Set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Key(self, key):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self</a:t>
            </a:r>
            <a:r>
              <a:rPr lang="en-US" sz="1200" dirty="0" err="1"/>
              <a:t>.__key</a:t>
            </a:r>
            <a:r>
              <a:rPr lang="en-US" sz="1200" dirty="0"/>
              <a:t> = key 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Get Node Data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 err="1"/>
              <a:t>GetKey</a:t>
            </a:r>
            <a:r>
              <a:rPr lang="en-US" sz="1200" dirty="0"/>
              <a:t>(self):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return </a:t>
            </a:r>
            <a:r>
              <a:rPr lang="en-US" sz="1200" dirty="0"/>
              <a:t>__key 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582</Words>
  <Application>Microsoft Office PowerPoint</Application>
  <PresentationFormat>On-screen Show (4:3)</PresentationFormat>
  <Paragraphs>274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BFS </vt:lpstr>
      <vt:lpstr>Binary Tree Level Order Search - Python</vt:lpstr>
      <vt:lpstr>Binary DFS - Inorder</vt:lpstr>
      <vt:lpstr>Binary DFS - Preorder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126</cp:revision>
  <dcterms:created xsi:type="dcterms:W3CDTF">2006-08-16T00:00:00Z</dcterms:created>
  <dcterms:modified xsi:type="dcterms:W3CDTF">2017-06-30T00:14:52Z</dcterms:modified>
</cp:coreProperties>
</file>