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4" r:id="rId4"/>
    <p:sldId id="283" r:id="rId5"/>
    <p:sldId id="285" r:id="rId6"/>
    <p:sldId id="282" r:id="rId7"/>
    <p:sldId id="286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680619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897400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2184298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2035899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51309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3104122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3224599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3013170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3113968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238312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465587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5" y="4211625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50" y="425779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6" y="4724401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52943" y="5757565"/>
            <a:ext cx="7498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size,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ndim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reshape,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arange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714</Words>
  <Application>Microsoft Office PowerPoint</Application>
  <PresentationFormat>On-screen Show 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</vt:lpstr>
      <vt:lpstr>Libraries - Pandas</vt:lpstr>
      <vt:lpstr>Pandas – Indexed Arrays</vt:lpstr>
      <vt:lpstr>Pandas – Series and Data Frames</vt:lpstr>
      <vt:lpstr>Pandas – Selecting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184</cp:revision>
  <dcterms:created xsi:type="dcterms:W3CDTF">2006-08-16T00:00:00Z</dcterms:created>
  <dcterms:modified xsi:type="dcterms:W3CDTF">2017-07-04T19:14:38Z</dcterms:modified>
</cp:coreProperties>
</file>