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6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0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 = 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if w * x + b &gt; 0</a:t>
            </a:r>
          </a:p>
          <a:p>
            <a:r>
              <a:rPr lang="en-US" dirty="0" smtClean="0"/>
              <a:t>0 otherwise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output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346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151</cp:revision>
  <dcterms:created xsi:type="dcterms:W3CDTF">2006-08-16T00:00:00Z</dcterms:created>
  <dcterms:modified xsi:type="dcterms:W3CDTF">2017-07-25T21:39:22Z</dcterms:modified>
</cp:coreProperties>
</file>