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59" r:id="rId22"/>
    <p:sldId id="289" r:id="rId23"/>
    <p:sldId id="360" r:id="rId24"/>
    <p:sldId id="293" r:id="rId25"/>
    <p:sldId id="327" r:id="rId26"/>
    <p:sldId id="361" r:id="rId27"/>
    <p:sldId id="290" r:id="rId28"/>
    <p:sldId id="294" r:id="rId29"/>
    <p:sldId id="297" r:id="rId30"/>
    <p:sldId id="362" r:id="rId31"/>
    <p:sldId id="296" r:id="rId32"/>
    <p:sldId id="295" r:id="rId33"/>
    <p:sldId id="363" r:id="rId34"/>
    <p:sldId id="300" r:id="rId35"/>
    <p:sldId id="301" r:id="rId36"/>
    <p:sldId id="364" r:id="rId37"/>
    <p:sldId id="302" r:id="rId38"/>
    <p:sldId id="303" r:id="rId39"/>
    <p:sldId id="304" r:id="rId40"/>
    <p:sldId id="305" r:id="rId41"/>
    <p:sldId id="306" r:id="rId42"/>
    <p:sldId id="307" r:id="rId43"/>
    <p:sldId id="308" r:id="rId44"/>
    <p:sldId id="365" r:id="rId45"/>
    <p:sldId id="309" r:id="rId46"/>
    <p:sldId id="310" r:id="rId47"/>
    <p:sldId id="311" r:id="rId48"/>
    <p:sldId id="312" r:id="rId49"/>
    <p:sldId id="313" r:id="rId50"/>
    <p:sldId id="314" r:id="rId51"/>
    <p:sldId id="366" r:id="rId52"/>
    <p:sldId id="315" r:id="rId53"/>
    <p:sldId id="316" r:id="rId54"/>
    <p:sldId id="317" r:id="rId55"/>
    <p:sldId id="318" r:id="rId56"/>
    <p:sldId id="319" r:id="rId57"/>
    <p:sldId id="322" r:id="rId58"/>
    <p:sldId id="321" r:id="rId59"/>
    <p:sldId id="320" r:id="rId60"/>
    <p:sldId id="323" r:id="rId61"/>
    <p:sldId id="324" r:id="rId62"/>
    <p:sldId id="367" r:id="rId63"/>
    <p:sldId id="328" r:id="rId64"/>
    <p:sldId id="329" r:id="rId65"/>
    <p:sldId id="368" r:id="rId66"/>
    <p:sldId id="330" r:id="rId67"/>
    <p:sldId id="331" r:id="rId68"/>
    <p:sldId id="332" r:id="rId69"/>
    <p:sldId id="333" r:id="rId70"/>
    <p:sldId id="334" r:id="rId71"/>
    <p:sldId id="335" r:id="rId72"/>
    <p:sldId id="336" r:id="rId73"/>
    <p:sldId id="369" r:id="rId74"/>
    <p:sldId id="337" r:id="rId75"/>
    <p:sldId id="338" r:id="rId76"/>
    <p:sldId id="340" r:id="rId77"/>
    <p:sldId id="341" r:id="rId78"/>
    <p:sldId id="342" r:id="rId79"/>
    <p:sldId id="343" r:id="rId80"/>
    <p:sldId id="344" r:id="rId81"/>
    <p:sldId id="345" r:id="rId82"/>
    <p:sldId id="370" r:id="rId83"/>
    <p:sldId id="346" r:id="rId84"/>
    <p:sldId id="349" r:id="rId85"/>
    <p:sldId id="348" r:id="rId86"/>
    <p:sldId id="350" r:id="rId87"/>
    <p:sldId id="347" r:id="rId88"/>
    <p:sldId id="351" r:id="rId89"/>
    <p:sldId id="353" r:id="rId90"/>
    <p:sldId id="352"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8" autoAdjust="0"/>
    <p:restoredTop sz="93005" autoAdjust="0"/>
  </p:normalViewPr>
  <p:slideViewPr>
    <p:cSldViewPr>
      <p:cViewPr>
        <p:scale>
          <a:sx n="100" d="100"/>
          <a:sy n="100" d="100"/>
        </p:scale>
        <p:origin x="-360" y="8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8/4/2017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61</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a:t>
            </a:r>
            <a:r>
              <a:rPr lang="en-US" sz="1400" b="1" dirty="0" err="1" smtClean="0">
                <a:solidFill>
                  <a:srgbClr val="0070C0"/>
                </a:solidFill>
              </a:rPr>
              <a:t>init</a:t>
            </a:r>
            <a:r>
              <a:rPr lang="en-US" sz="1400" b="1" dirty="0" smtClean="0">
                <a:solidFill>
                  <a:schemeClr val="accent5">
                    <a:lumMod val="75000"/>
                  </a:schemeClr>
                </a:solidFill>
              </a:rPr>
              <a:t>_</a:t>
            </a:r>
            <a:r>
              <a:rPr lang="en-US" sz="1400" dirty="0" smtClean="0"/>
              <a:t>( self, data ):</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element ):</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 data )</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element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smtClean="0"/>
              <a:t>last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last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824745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185761"/>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369851"/>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51810" y="2508351"/>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184958"/>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a:stCxn id="9" idx="1"/>
          </p:cNvCxnSpPr>
          <p:nvPr/>
        </p:nvCxnSpPr>
        <p:spPr>
          <a:xfrm flipH="1">
            <a:off x="3452933" y="4415791"/>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max:</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max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max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chain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move(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( 3, 101 ):</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( 2, number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number,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endParaRPr lang="en-US" sz="1000" dirty="0" smtClean="0"/>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677656"/>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a:t>
            </a:r>
            <a:r>
              <a:rPr lang="en-US" sz="1400" dirty="0" smtClean="0"/>
              <a:t>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smtClean="0"/>
              <a:t>third = </a:t>
            </a:r>
            <a:r>
              <a:rPr lang="en-US" sz="1400" dirty="0" err="1" smtClean="0"/>
              <a:t>int</a:t>
            </a:r>
            <a:r>
              <a:rPr lang="en-US" sz="1400" dirty="0" smtClean="0"/>
              <a:t>( number / 3 )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third,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Insertion, Quick Merge Sorts</a:t>
            </a:r>
          </a:p>
          <a:p>
            <a:pPr marL="914400" lvl="1" indent="-457200">
              <a:buAutoNum type="arabicPeriod"/>
            </a:pPr>
            <a:r>
              <a:rPr lang="en-US" sz="2400" b="1" smtClean="0">
                <a:solidFill>
                  <a:schemeClr val="accent6">
                    <a:lumMod val="75000"/>
                  </a:schemeClr>
                </a:solidFill>
              </a:rPr>
              <a:t>Swapping</a:t>
            </a:r>
            <a:endParaRPr lang="en-US" sz="2400" b="1" dirty="0" smtClean="0">
              <a:solidFill>
                <a:schemeClr val="accent6">
                  <a:lumMod val="75000"/>
                </a:schemeClr>
              </a:solidFill>
            </a:endParaRP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solidFill>
                  <a:schemeClr val="accent5">
                    <a:lumMod val="75000"/>
                  </a:schemeClr>
                </a:solidFill>
              </a:rPr>
              <a:t>( 0, </a:t>
            </a:r>
            <a:r>
              <a:rPr lang="en-US" sz="1400" dirty="0" smtClean="0">
                <a:solidFill>
                  <a:schemeClr val="accent5">
                    <a:lumMod val="75000"/>
                  </a:schemeClr>
                </a:solidFill>
              </a:rPr>
              <a:t> </a:t>
            </a:r>
            <a:r>
              <a:rPr lang="en-US" sz="1400" dirty="0" err="1" smtClean="0">
                <a:solidFill>
                  <a:schemeClr val="accent5">
                    <a:lumMod val="75000"/>
                  </a:schemeClr>
                </a:solidFill>
              </a:rPr>
              <a:t>len</a:t>
            </a:r>
            <a:r>
              <a:rPr lang="en-US" sz="1400" dirty="0" smtClean="0">
                <a:solidFill>
                  <a:schemeClr val="accent5">
                    <a:lumMod val="75000"/>
                  </a:schemeClr>
                </a:solidFill>
              </a:rPr>
              <a:t>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&gt;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swap = data[ </a:t>
            </a:r>
            <a:r>
              <a:rPr lang="en-US" sz="1400" dirty="0" err="1">
                <a:solidFill>
                  <a:schemeClr val="accent5">
                    <a:lumMod val="75000"/>
                  </a:schemeClr>
                </a:solidFill>
              </a:rPr>
              <a:t>i</a:t>
            </a:r>
            <a:r>
              <a:rPr lang="en-US" sz="1400" dirty="0">
                <a:solidFill>
                  <a:schemeClr val="accent5">
                    <a:lumMod val="75000"/>
                  </a:schemeClr>
                </a:solidFill>
              </a:rPr>
              <a:t>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+ 1 ] = swap</a:t>
            </a:r>
          </a:p>
          <a:p>
            <a:r>
              <a:rPr lang="en-US" sz="1400" dirty="0">
                <a:solidFill>
                  <a:schemeClr val="accent5">
                    <a:lumMod val="75000"/>
                  </a:schemeClr>
                </a:solidFill>
              </a:rPr>
              <a:t>				swapped =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err="1" smtClean="0"/>
              <a:t>len</a:t>
            </a:r>
            <a:r>
              <a:rPr lang="en-US" sz="1400" dirty="0" smtClean="0"/>
              <a:t>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a:t>
            </a:r>
            <a:r>
              <a:rPr lang="en-US" dirty="0" smtClean="0">
                <a:solidFill>
                  <a:schemeClr val="accent1">
                    <a:lumMod val="75000"/>
                  </a:schemeClr>
                </a:solidFill>
              </a:rPr>
              <a:t>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a:t>
            </a:r>
            <a:r>
              <a:rPr lang="en-US" dirty="0" smtClean="0">
                <a:solidFill>
                  <a:schemeClr val="accent1">
                    <a:lumMod val="75000"/>
                  </a:schemeClr>
                </a:solidFill>
              </a:rPr>
              <a:t>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a:t>
            </a:r>
            <a:r>
              <a:rPr lang="en-US" sz="2800" b="1" dirty="0" smtClean="0">
                <a:solidFill>
                  <a:schemeClr val="accent5">
                    <a:lumMod val="75000"/>
                  </a:schemeClr>
                </a:solidFill>
              </a:rPr>
              <a:t>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a:t>
            </a:r>
            <a:r>
              <a:rPr lang="en-US" dirty="0" smtClean="0">
                <a:solidFill>
                  <a:schemeClr val="accent1">
                    <a:lumMod val="75000"/>
                  </a:schemeClr>
                </a:solidFill>
              </a:rPr>
              <a:t>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a:t>
            </a:r>
            <a:r>
              <a:rPr lang="en-US" sz="1400" dirty="0"/>
              <a:t>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a:t>
            </a:r>
            <a:r>
              <a:rPr lang="en-US" sz="1400" dirty="0"/>
              <a:t>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a:t>
            </a:r>
            <a:r>
              <a:rPr lang="en-US" dirty="0" smtClean="0"/>
              <a:t>Complexity  :  </a:t>
            </a:r>
            <a:r>
              <a:rPr lang="en-US" b="1" dirty="0" smtClean="0">
                <a:solidFill>
                  <a:srgbClr val="00B050"/>
                </a:solidFill>
              </a:rPr>
              <a:t>O(1)</a:t>
            </a:r>
            <a:r>
              <a:rPr lang="en-US" dirty="0" smtClean="0">
                <a:solidFill>
                  <a:srgbClr val="00B050"/>
                </a:solidFill>
              </a:rPr>
              <a:t> </a:t>
            </a:r>
            <a:r>
              <a:rPr lang="en-US" dirty="0" smtClean="0"/>
              <a:t>– </a:t>
            </a:r>
            <a:r>
              <a:rPr lang="en-US" dirty="0" smtClean="0"/>
              <a:t>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endParaRPr lang="en-US" dirty="0" smtClean="0"/>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24988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Fibonacci(n):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Fibonacci( n – 1 ) + Fibonacci( n – 2 )</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err="1" smtClean="0"/>
              <a:t>len</a:t>
            </a:r>
            <a:r>
              <a:rPr lang="en-US" sz="1200" dirty="0" smtClean="0"/>
              <a:t>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ReverseR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endParaRPr lang="en-US" sz="1200" dirty="0"/>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endParaRPr lang="en-US" sz="1200" b="1" dirty="0">
              <a:solidFill>
                <a:schemeClr val="accent5">
                  <a:lumMod val="75000"/>
                </a:schemeClr>
              </a:solidFill>
            </a:endParaRP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endParaRPr lang="en-US" sz="1200" b="1" dirty="0">
              <a:solidFill>
                <a:schemeClr val="accent5">
                  <a:lumMod val="75000"/>
                </a:schemeClr>
              </a:solidFill>
            </a:endParaRP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Fibonacci(n):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( 2, n+1 ):</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itchFamily="34" charset="-128"/>
                <a:cs typeface="Arial" pitchFamily="34" charset="0"/>
              </a:rPr>
              <a:t>fn = 0 # current value for F(n) f_minus_1 = 1 # current value for F(n-1) f_minus_2 = 0 # current value for F(n-2)</a:t>
            </a:r>
            <a:r>
              <a:rPr kumimoji="0" lang="en-US" altLang="en-US" sz="7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endParaRPr lang="en-US" sz="1200" dirty="0"/>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endParaRPr lang="en-US" sz="1200" dirty="0"/>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a:t>
            </a:r>
            <a:r>
              <a:rPr lang="en-US" sz="1200" dirty="0" smtClean="0">
                <a:solidFill>
                  <a:schemeClr val="accent6">
                    <a:lumMod val="75000"/>
                  </a:schemeClr>
                </a:solidFill>
              </a:rPr>
              <a:t>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11504</TotalTime>
  <Words>4552</Words>
  <Application>Microsoft Office PowerPoint</Application>
  <PresentationFormat>On-screen Show (4:3)</PresentationFormat>
  <Paragraphs>1733</Paragraphs>
  <Slides>90</Slides>
  <Notes>34</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Coding Challenge</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Multiply</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393</cp:revision>
  <dcterms:created xsi:type="dcterms:W3CDTF">2006-08-16T00:00:00Z</dcterms:created>
  <dcterms:modified xsi:type="dcterms:W3CDTF">2017-08-05T21:11:45Z</dcterms:modified>
</cp:coreProperties>
</file>