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3" r:id="rId4"/>
    <p:sldId id="284" r:id="rId5"/>
    <p:sldId id="285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Accuracy and Confusion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Classification vs.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Regressor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0855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Model may output either a classifier or 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regressor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(real value).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classifier outputs a discrete value.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enumeration (e.g., types of fruit).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fixed set of numerical ranges (e.g., 10, 20, 30).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regresser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outputs a continuous value.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Infinite set of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 probability (i.e., between 0 and 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an unbounded value (e.g., income).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Classification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84838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classification model has been trained (e.g., apple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vs. pear), a test data set is run against the model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an apple or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Is it an apple or a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pear.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the percentage of predicted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results that match the expected results.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If there are 1000 results, and 850 predicted results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match the expected results, then the accuracy is 85%.</a:t>
            </a:r>
          </a:p>
        </p:txBody>
      </p:sp>
    </p:spTree>
    <p:extLst>
      <p:ext uri="{BB962C8B-B14F-4D97-AF65-F5344CB8AC3E}">
        <p14:creationId xmlns:p14="http://schemas.microsoft.com/office/powerpoint/2010/main" val="4375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Accuracy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32631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training and test data are skewed towards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classification, then the model will predict everything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as being that class.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In Titanic training data, 68% of people died. If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	one trained a model to predict everybody died,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	it would be 68% accurate.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data may be fitted against a feature that is not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relevant.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Ex.  In image classification, if all images of one class have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small/similar background, the model may match based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on the background, not the object in the image.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Confusion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256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Four Quadrant Measurement on “Performance” of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model.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78437"/>
              </p:ext>
            </p:extLst>
          </p:nvPr>
        </p:nvGraphicFramePr>
        <p:xfrm>
          <a:off x="914400" y="301162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(False)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(True)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r>
                        <a:rPr lang="en-US" baseline="0" dirty="0" smtClean="0"/>
                        <a:t>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57355" y="4581525"/>
            <a:ext cx="22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as the class (e.g.,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6247490" y="2842885"/>
            <a:ext cx="772181" cy="552450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0631" y="2209800"/>
            <a:ext cx="253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Number correctly predicted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not as the class (e.g., not a dog)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2531234" y="2944987"/>
            <a:ext cx="772180" cy="348247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994356"/>
            <a:ext cx="2528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the class (e.g. dog), when it is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not that class.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2848" y="4572000"/>
            <a:ext cx="24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Number </a:t>
            </a:r>
            <a:r>
              <a:rPr lang="en-US" sz="1400" u="sng" dirty="0" smtClean="0">
                <a:solidFill>
                  <a:srgbClr val="FF0000"/>
                </a:solidFill>
              </a:rPr>
              <a:t>incorrectly</a:t>
            </a:r>
            <a:r>
              <a:rPr lang="en-US" sz="1400" dirty="0" smtClean="0">
                <a:solidFill>
                  <a:srgbClr val="FF0000"/>
                </a:solidFill>
              </a:rPr>
              <a:t> predicted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 not the class (e.g. not a dog)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6210300" y="4229100"/>
            <a:ext cx="533400" cy="457200"/>
          </a:xfrm>
          <a:prstGeom prst="curvedConnector3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3" idx="2"/>
          </p:cNvCxnSpPr>
          <p:nvPr/>
        </p:nvCxnSpPr>
        <p:spPr>
          <a:xfrm rot="5400000" flipH="1" flipV="1">
            <a:off x="3594198" y="4213323"/>
            <a:ext cx="457379" cy="279026"/>
          </a:xfrm>
          <a:prstGeom prst="curved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5491" y="5410200"/>
            <a:ext cx="46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Accuracy = ( TP + TN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Misclassification = ( FP + FN ) /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Precision = TP / ( TP + FP )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6814691" y="5419725"/>
            <a:ext cx="481594" cy="1200329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40890" y="5758279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Example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Measurements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 in a Regression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87839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a regression model has been trained, a test data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set is run against the model to determine accuracy.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test data set has labels indicating the expected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result (y). E.g., expected spending level.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model outputs predictions (</a:t>
            </a:r>
            <a:r>
              <a:rPr lang="cy-GB" sz="2400" b="1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 E.g., Amount of spending.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Accuracy is measured as a cost (or loss) function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expected result and predicted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Ex. Mean Square Error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299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 Accuracy and Confusion Matrix</vt:lpstr>
      <vt:lpstr>Classification vs. Regressor</vt:lpstr>
      <vt:lpstr>Accuracy in a Classification Model</vt:lpstr>
      <vt:lpstr>Problem with Accuracy</vt:lpstr>
      <vt:lpstr>Confusion Matrix</vt:lpstr>
      <vt:lpstr>Accuracy in a Regression Model</vt:lpstr>
      <vt:lpstr>Loss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156</cp:revision>
  <dcterms:created xsi:type="dcterms:W3CDTF">2006-08-16T00:00:00Z</dcterms:created>
  <dcterms:modified xsi:type="dcterms:W3CDTF">2017-07-13T15:57:27Z</dcterms:modified>
</cp:coreProperties>
</file>