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a:t>
            </a:r>
            <a:r>
              <a:rPr lang="en-US" sz="1400" dirty="0" smtClean="0"/>
              <a:t>, </a:t>
            </a:r>
            <a:r>
              <a:rPr lang="en-US" sz="1400" dirty="0" smtClean="0"/>
              <a:t>data):</a:t>
            </a:r>
            <a:endParaRPr lang="en-US" sz="1400" dirty="0" smtClean="0"/>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t>
            </a:r>
            <a:r>
              <a:rPr lang="en-US" sz="1400" dirty="0" smtClean="0"/>
              <a:t>add(self</a:t>
            </a:r>
            <a:r>
              <a:rPr lang="en-US" sz="1400" dirty="0" smtClean="0"/>
              <a:t>, </a:t>
            </a:r>
            <a:r>
              <a:rPr lang="en-US" sz="1400" dirty="0"/>
              <a:t> </a:t>
            </a:r>
            <a:r>
              <a:rPr lang="en-US" sz="1400" dirty="0" smtClean="0"/>
              <a:t>data):</a:t>
            </a:r>
            <a:endParaRPr lang="en-US" sz="1400" dirty="0" smtClean="0"/>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a:t>
            </a:r>
            <a:r>
              <a:rPr lang="en-US" sz="1400" dirty="0" smtClean="0"/>
              <a:t>Entry(data)</a:t>
            </a:r>
            <a:endParaRPr lang="en-US" sz="1400" dirty="0" smtClean="0"/>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a:t>
            </a:r>
            <a:r>
              <a:rPr lang="en-US" sz="1400" b="1" dirty="0" smtClean="0">
                <a:solidFill>
                  <a:schemeClr val="accent5">
                    <a:lumMod val="75000"/>
                  </a:schemeClr>
                </a:solidFill>
              </a:rPr>
              <a:t>range</a:t>
            </a:r>
            <a:r>
              <a:rPr lang="en-US" sz="1400" dirty="0" smtClean="0"/>
              <a:t>(3</a:t>
            </a:r>
            <a:r>
              <a:rPr lang="en-US" sz="1400" dirty="0" smtClean="0"/>
              <a:t>, </a:t>
            </a:r>
            <a:r>
              <a:rPr lang="en-US" sz="1400" dirty="0" smtClean="0"/>
              <a:t>101):</a:t>
            </a:r>
            <a:endParaRPr lang="en-US" sz="1400" dirty="0" smtClean="0"/>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a:t>
            </a:r>
            <a:r>
              <a:rPr lang="en-US" sz="1400" b="1" dirty="0" smtClean="0">
                <a:solidFill>
                  <a:schemeClr val="accent5">
                    <a:lumMod val="75000"/>
                  </a:schemeClr>
                </a:solidFill>
              </a:rPr>
              <a:t>range</a:t>
            </a:r>
            <a:r>
              <a:rPr lang="en-US" sz="1400" dirty="0" smtClean="0"/>
              <a:t>(2</a:t>
            </a:r>
            <a:r>
              <a:rPr lang="en-US" sz="1400" dirty="0" smtClean="0"/>
              <a:t>, </a:t>
            </a:r>
            <a:r>
              <a:rPr lang="en-US" sz="1400" dirty="0" smtClean="0"/>
              <a:t>number):</a:t>
            </a:r>
            <a:endParaRPr lang="en-US" sz="1400" dirty="0" smtClean="0"/>
          </a:p>
          <a:p>
            <a:r>
              <a:rPr lang="en-US" sz="1400" dirty="0"/>
              <a:t>	</a:t>
            </a:r>
            <a:r>
              <a:rPr lang="en-US" sz="1400" dirty="0" smtClean="0"/>
              <a:t>	</a:t>
            </a:r>
            <a:r>
              <a:rPr lang="en-US" sz="1400" b="1" dirty="0" smtClean="0">
                <a:solidFill>
                  <a:schemeClr val="accent5">
                    <a:lumMod val="75000"/>
                  </a:schemeClr>
                </a:solidFill>
              </a:rPr>
              <a:t>if  </a:t>
            </a:r>
            <a:r>
              <a:rPr lang="en-US" sz="1400" dirty="0" smtClean="0"/>
              <a:t>(number </a:t>
            </a:r>
            <a:r>
              <a:rPr lang="en-US" sz="1400" dirty="0" smtClean="0"/>
              <a:t>% </a:t>
            </a:r>
            <a:r>
              <a:rPr lang="en-US" sz="1400" dirty="0" smtClean="0"/>
              <a:t>div) </a:t>
            </a:r>
            <a:r>
              <a:rPr lang="en-US" sz="1400" dirty="0" smtClean="0"/>
              <a:t>==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print(number)</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a:t>
            </a:r>
            <a:r>
              <a:rPr lang="en-US" sz="1400" dirty="0" smtClean="0"/>
              <a:t>2):</a:t>
            </a:r>
            <a:endParaRPr lang="en-US" sz="1400" dirty="0" smtClean="0"/>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a:t>
            </a:r>
            <a:r>
              <a:rPr lang="en-US" sz="1400" b="1" dirty="0" smtClean="0">
                <a:solidFill>
                  <a:schemeClr val="accent5">
                    <a:lumMod val="75000"/>
                  </a:schemeClr>
                </a:solidFill>
              </a:rPr>
              <a:t>range</a:t>
            </a:r>
            <a:r>
              <a:rPr lang="en-US" sz="1400" dirty="0" smtClean="0"/>
              <a:t>(3</a:t>
            </a:r>
            <a:r>
              <a:rPr lang="en-US" sz="1400" dirty="0" smtClean="0"/>
              <a:t>, number, </a:t>
            </a:r>
            <a:r>
              <a:rPr lang="en-US" sz="1400" dirty="0" smtClean="0"/>
              <a:t>2):</a:t>
            </a:r>
            <a:endParaRPr lang="en-US" sz="1400" dirty="0" smtClean="0"/>
          </a:p>
          <a:p>
            <a:r>
              <a:rPr lang="en-US" sz="1400" dirty="0"/>
              <a:t>	</a:t>
            </a:r>
            <a:r>
              <a:rPr lang="en-US" sz="1400" dirty="0" smtClean="0"/>
              <a:t>	</a:t>
            </a:r>
            <a:r>
              <a:rPr lang="en-US" sz="1400" b="1" dirty="0" smtClean="0">
                <a:solidFill>
                  <a:schemeClr val="accent5">
                    <a:lumMod val="75000"/>
                  </a:schemeClr>
                </a:solidFill>
              </a:rPr>
              <a:t>if  </a:t>
            </a:r>
            <a:r>
              <a:rPr lang="en-US" sz="1400" dirty="0" smtClean="0"/>
              <a:t>(number </a:t>
            </a:r>
            <a:r>
              <a:rPr lang="en-US" sz="1400" dirty="0" smtClean="0"/>
              <a:t>% </a:t>
            </a:r>
            <a:r>
              <a:rPr lang="en-US" sz="1400" dirty="0" smtClean="0"/>
              <a:t>div) </a:t>
            </a:r>
            <a:r>
              <a:rPr lang="en-US" sz="1400" dirty="0" smtClean="0"/>
              <a:t>==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print(number)</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a:t>
            </a:r>
            <a:r>
              <a:rPr lang="en-US" sz="1400" dirty="0" smtClean="0"/>
              <a:t>2):</a:t>
            </a:r>
            <a:endParaRPr lang="en-US" sz="1400" dirty="0" smtClean="0"/>
          </a:p>
          <a:p>
            <a:r>
              <a:rPr lang="en-US" sz="1400" dirty="0"/>
              <a:t>	</a:t>
            </a:r>
            <a:r>
              <a:rPr lang="en-US" sz="1400" dirty="0" smtClean="0"/>
              <a:t>third = </a:t>
            </a:r>
            <a:r>
              <a:rPr lang="en-US" sz="1400" dirty="0" err="1" smtClean="0"/>
              <a:t>int</a:t>
            </a:r>
            <a:r>
              <a:rPr lang="en-US" sz="1400" dirty="0" smtClean="0"/>
              <a:t>(number </a:t>
            </a:r>
            <a:r>
              <a:rPr lang="en-US" sz="1400" dirty="0" smtClean="0"/>
              <a:t>/ </a:t>
            </a:r>
            <a:r>
              <a:rPr lang="en-US" sz="1400" dirty="0" smtClean="0"/>
              <a:t>3) </a:t>
            </a:r>
            <a:r>
              <a:rPr lang="en-US" sz="1400" dirty="0" smtClean="0"/>
              <a:t>+ 1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a:t>
            </a:r>
            <a:r>
              <a:rPr lang="en-US" sz="1400" b="1" dirty="0" smtClean="0">
                <a:solidFill>
                  <a:schemeClr val="accent5">
                    <a:lumMod val="75000"/>
                  </a:schemeClr>
                </a:solidFill>
              </a:rPr>
              <a:t>range</a:t>
            </a:r>
            <a:r>
              <a:rPr lang="en-US" sz="1400" dirty="0" smtClean="0"/>
              <a:t>(3</a:t>
            </a:r>
            <a:r>
              <a:rPr lang="en-US" sz="1400" dirty="0" smtClean="0"/>
              <a:t>, third, </a:t>
            </a:r>
            <a:r>
              <a:rPr lang="en-US" sz="1400" dirty="0" smtClean="0"/>
              <a:t>2):</a:t>
            </a:r>
            <a:endParaRPr lang="en-US" sz="1400" dirty="0" smtClean="0"/>
          </a:p>
          <a:p>
            <a:r>
              <a:rPr lang="en-US" sz="1400" dirty="0"/>
              <a:t>	</a:t>
            </a:r>
            <a:r>
              <a:rPr lang="en-US" sz="1400" dirty="0" smtClean="0"/>
              <a:t>	</a:t>
            </a:r>
            <a:r>
              <a:rPr lang="en-US" sz="1400" b="1" dirty="0" smtClean="0">
                <a:solidFill>
                  <a:schemeClr val="accent5">
                    <a:lumMod val="75000"/>
                  </a:schemeClr>
                </a:solidFill>
              </a:rPr>
              <a:t>if  </a:t>
            </a:r>
            <a:r>
              <a:rPr lang="en-US" sz="1400" dirty="0" smtClean="0"/>
              <a:t>(number </a:t>
            </a:r>
            <a:r>
              <a:rPr lang="en-US" sz="1400" dirty="0" smtClean="0"/>
              <a:t>% </a:t>
            </a:r>
            <a:r>
              <a:rPr lang="en-US" sz="1400" dirty="0" smtClean="0"/>
              <a:t>div) </a:t>
            </a:r>
            <a:r>
              <a:rPr lang="en-US" sz="1400" dirty="0" smtClean="0"/>
              <a:t>==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print(number)</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r>
              <a:rPr lang="en-US" sz="1400" dirty="0" smtClean="0"/>
              <a:t>):</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a:t>
            </a:r>
            <a:r>
              <a:rPr lang="en-US" sz="1400" dirty="0" smtClean="0">
                <a:solidFill>
                  <a:schemeClr val="tx1">
                    <a:lumMod val="95000"/>
                    <a:lumOff val="5000"/>
                  </a:schemeClr>
                </a:solidFill>
              </a:rPr>
              <a:t>– </a:t>
            </a:r>
            <a:r>
              <a:rPr lang="en-US" sz="1400" dirty="0" smtClean="0">
                <a:solidFill>
                  <a:schemeClr val="tx1">
                    <a:lumMod val="95000"/>
                    <a:lumOff val="5000"/>
                  </a:schemeClr>
                </a:solidFill>
              </a:rPr>
              <a:t>1) </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a:t>
            </a:r>
            <a:r>
              <a:rPr lang="en-US" sz="1400" dirty="0" smtClean="0">
                <a:solidFill>
                  <a:schemeClr val="tx1">
                    <a:lumMod val="95000"/>
                    <a:lumOff val="5000"/>
                  </a:schemeClr>
                </a:solidFill>
              </a:rPr>
              <a:t>– </a:t>
            </a:r>
            <a:r>
              <a:rPr lang="en-US" sz="1400" dirty="0" smtClean="0">
                <a:solidFill>
                  <a:schemeClr val="tx1">
                    <a:lumMod val="95000"/>
                    <a:lumOff val="5000"/>
                  </a:schemeClr>
                </a:solidFill>
              </a:rPr>
              <a:t>2)</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r>
              <a:rPr lang="en-US" sz="1400" dirty="0" smtClean="0"/>
              <a:t>):</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a:t>
            </a:r>
            <a:r>
              <a:rPr lang="en-US" sz="1400" b="1" dirty="0" smtClean="0">
                <a:solidFill>
                  <a:schemeClr val="accent5">
                    <a:lumMod val="75000"/>
                  </a:schemeClr>
                </a:solidFill>
              </a:rPr>
              <a:t>range</a:t>
            </a:r>
            <a:r>
              <a:rPr lang="en-US" sz="1400" dirty="0" smtClean="0"/>
              <a:t>(2</a:t>
            </a:r>
            <a:r>
              <a:rPr lang="en-US" sz="1400" dirty="0" smtClean="0"/>
              <a:t>, </a:t>
            </a:r>
            <a:r>
              <a:rPr lang="en-US" sz="1400" dirty="0" smtClean="0"/>
              <a:t>n+1):</a:t>
            </a:r>
            <a:endParaRPr lang="en-US" sz="1400" dirty="0" smtClean="0"/>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12687</TotalTime>
  <Words>4535</Words>
  <Application>Microsoft Office PowerPoint</Application>
  <PresentationFormat>On-screen Show (4:3)</PresentationFormat>
  <Paragraphs>1735</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417</cp:revision>
  <dcterms:created xsi:type="dcterms:W3CDTF">2006-08-16T00:00:00Z</dcterms:created>
  <dcterms:modified xsi:type="dcterms:W3CDTF">2017-09-11T23:14:24Z</dcterms:modified>
</cp:coreProperties>
</file>