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1" r:id="rId3"/>
    <p:sldId id="282" r:id="rId4"/>
    <p:sldId id="283" r:id="rId5"/>
    <p:sldId id="284" r:id="rId6"/>
    <p:sldId id="285" r:id="rId7"/>
    <p:sldId id="286" r:id="rId8"/>
    <p:sldId id="287" r:id="rId9"/>
    <p:sldId id="291" r:id="rId10"/>
    <p:sldId id="298" r:id="rId11"/>
    <p:sldId id="299" r:id="rId12"/>
    <p:sldId id="288" r:id="rId13"/>
    <p:sldId id="292" r:id="rId14"/>
    <p:sldId id="289" r:id="rId15"/>
    <p:sldId id="293" r:id="rId16"/>
    <p:sldId id="290" r:id="rId17"/>
    <p:sldId id="294" r:id="rId18"/>
    <p:sldId id="297" r:id="rId19"/>
    <p:sldId id="296" r:id="rId20"/>
    <p:sldId id="295" r:id="rId21"/>
    <p:sldId id="300" r:id="rId22"/>
    <p:sldId id="301" r:id="rId23"/>
    <p:sldId id="302" r:id="rId24"/>
    <p:sldId id="303" r:id="rId25"/>
    <p:sldId id="304" r:id="rId26"/>
    <p:sldId id="305" r:id="rId27"/>
    <p:sldId id="306" r:id="rId28"/>
    <p:sldId id="307"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360" y="5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29</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185761"/>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369851"/>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51810" y="2508351"/>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184958"/>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a:stCxn id="9" idx="1"/>
          </p:cNvCxnSpPr>
          <p:nvPr/>
        </p:nvCxnSpPr>
        <p:spPr>
          <a:xfrm flipH="1">
            <a:off x="3452933" y="4415791"/>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max:</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max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max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chain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move(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r>
              <a:rPr lang="en-US" dirty="0" smtClean="0">
                <a:solidFill>
                  <a:schemeClr val="accent1">
                    <a:lumMod val="75000"/>
                  </a:schemeClr>
                </a:solidFill>
              </a:rPr>
              <a:t>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a:t>
            </a:r>
            <a:r>
              <a:rPr lang="en-US" sz="2800" b="1" dirty="0" smtClean="0">
                <a:solidFill>
                  <a:schemeClr val="accent5">
                    <a:lumMod val="75000"/>
                  </a:schemeClr>
                </a:solidFill>
              </a:rPr>
              <a:t>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r>
              <a:rPr lang="en-US" dirty="0" smtClean="0">
                <a:solidFill>
                  <a:schemeClr val="accent1">
                    <a:lumMod val="75000"/>
                  </a:schemeClr>
                </a:solidFill>
              </a:rPr>
              <a:t>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a:t>
            </a:r>
            <a:r>
              <a:rPr lang="en-US" sz="1400" dirty="0" smtClean="0">
                <a:solidFill>
                  <a:srgbClr val="00B050"/>
                </a:solidFill>
              </a:rPr>
              <a:t>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endParaRPr lang="en-US" sz="1400" dirty="0" smtClean="0"/>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r>
              <a:rPr lang="en-US" dirty="0" smtClean="0">
                <a:solidFill>
                  <a:schemeClr val="accent1">
                    <a:lumMod val="75000"/>
                  </a:schemeClr>
                </a:solidFill>
              </a:rPr>
              <a:t>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a:t>
            </a:r>
            <a:r>
              <a:rPr lang="en-US" sz="2800" b="1" dirty="0" smtClean="0">
                <a:solidFill>
                  <a:schemeClr val="accent5">
                    <a:lumMod val="75000"/>
                  </a:schemeClr>
                </a:solidFill>
              </a:rPr>
              <a:t>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r>
              <a:rPr lang="en-US" dirty="0" smtClean="0">
                <a:solidFill>
                  <a:schemeClr val="accent1">
                    <a:lumMod val="75000"/>
                  </a:schemeClr>
                </a:solidFill>
              </a:rPr>
              <a:t>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a:t>
            </a:r>
            <a:r>
              <a:rPr lang="en-US" sz="1400" dirty="0" smtClean="0">
                <a:solidFill>
                  <a:srgbClr val="00B050"/>
                </a:solidFill>
              </a:rPr>
              <a:t>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endParaRPr lang="en-US" sz="1400" dirty="0" smtClean="0"/>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itchFamily="34" charset="-128"/>
                <a:cs typeface="Arial" pitchFamily="34" charset="0"/>
              </a:rPr>
              <a:t>fn = 0 # current value for F(n) f_minus_1 = 1 # current value for F(n-1) f_minus_2 = 0 # current value for F(n-2)</a:t>
            </a:r>
            <a:r>
              <a:rPr kumimoji="0" lang="en-US" altLang="en-US" sz="7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a:t>
            </a:r>
            <a:r>
              <a:rPr lang="en-US" sz="1400" b="1" dirty="0" err="1" smtClean="0">
                <a:solidFill>
                  <a:srgbClr val="0070C0"/>
                </a:solidFill>
              </a:rPr>
              <a:t>init</a:t>
            </a:r>
            <a:r>
              <a:rPr lang="en-US" sz="1400" b="1" dirty="0" smtClean="0">
                <a:solidFill>
                  <a:schemeClr val="accent5">
                    <a:lumMod val="75000"/>
                  </a:schemeClr>
                </a:solidFill>
              </a:rPr>
              <a:t>_</a:t>
            </a:r>
            <a:r>
              <a:rPr lang="en-US" sz="1400" dirty="0" smtClean="0"/>
              <a:t>( 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b="1" dirty="0" err="1" smtClean="0">
                <a:solidFill>
                  <a:schemeClr val="accent5">
                    <a:lumMod val="75000"/>
                  </a:schemeClr>
                </a:solidFill>
              </a:rPr>
              <a:t>self.</a:t>
            </a:r>
            <a:r>
              <a:rPr lang="en-US" sz="1400" dirty="0" err="1" smtClean="0"/>
              <a:t>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8198</TotalTime>
  <Words>1753</Words>
  <Application>Microsoft Office PowerPoint</Application>
  <PresentationFormat>On-screen Show (4:3)</PresentationFormat>
  <Paragraphs>607</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Whiteboarding Coding Challenges in Python</vt:lpstr>
      <vt:lpstr>Whiteboarding Interview</vt:lpstr>
      <vt:lpstr>Prime Numbers</vt:lpstr>
      <vt:lpstr>Prime Numbers – Skip Even Numbers</vt:lpstr>
      <vt:lpstr>Prime Numbers – Skip Even Numbers, Divide by only 1/3 of range</vt:lpstr>
      <vt:lpstr>Fibonacci Sequence – Recursive</vt:lpstr>
      <vt:lpstr>Fibonacci Sequence - Iterative</vt:lpstr>
      <vt:lpstr>Dynamic Array</vt:lpstr>
      <vt:lpstr>Dynamic Array</vt:lpstr>
      <vt:lpstr>Queue</vt:lpstr>
      <vt:lpstr>Queue</vt:lpstr>
      <vt:lpstr>Stack</vt:lpstr>
      <vt:lpstr>Stack</vt:lpstr>
      <vt:lpstr>Heap</vt:lpstr>
      <vt:lpstr>Heap</vt:lpstr>
      <vt:lpstr>StackChain</vt:lpstr>
      <vt:lpstr>StackChain</vt:lpstr>
      <vt:lpstr>StackChain</vt:lpstr>
      <vt:lpstr>Towers of Hanoi - Recursion</vt:lpstr>
      <vt:lpstr>Towers of Hanoi</vt:lpstr>
      <vt:lpstr>Binary Tree </vt:lpstr>
      <vt:lpstr>Binary Tree </vt:lpstr>
      <vt:lpstr>Binary Tree Traversals</vt:lpstr>
      <vt:lpstr>BFS Traversal</vt:lpstr>
      <vt:lpstr>DFS Traversal</vt:lpstr>
      <vt:lpstr>Binary Tree Max/Min Depth</vt:lpstr>
      <vt:lpstr>Binary Tree Maximum Depth</vt:lpstr>
      <vt:lpstr>Binary Tree Max/Min Value</vt:lpstr>
      <vt:lpstr>Binary Tree Maximum Depth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295</cp:revision>
  <dcterms:created xsi:type="dcterms:W3CDTF">2006-08-16T00:00:00Z</dcterms:created>
  <dcterms:modified xsi:type="dcterms:W3CDTF">2017-08-02T19:01:40Z</dcterms:modified>
</cp:coreProperties>
</file>