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82" r:id="rId4"/>
    <p:sldId id="28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7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Syllabus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74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Weekly training event(s) combining presentation,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immerse interaction.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Repository – </a:t>
            </a:r>
            <a:r>
              <a:rPr lang="en-US" sz="2800" b="1" dirty="0" smtClean="0">
                <a:solidFill>
                  <a:srgbClr val="0070C0"/>
                </a:solidFill>
              </a:rPr>
              <a:t>www.labs.earth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select Presentations.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Contact – </a:t>
            </a:r>
            <a:r>
              <a:rPr lang="en-US" sz="2800" b="1" dirty="0" smtClean="0">
                <a:solidFill>
                  <a:srgbClr val="0070C0"/>
                </a:solidFill>
              </a:rPr>
              <a:t>aferlitsch@gmail.com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Dec, will ask for </a:t>
            </a:r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</a:rPr>
              <a:t>small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Voluntary Donation.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Attendance / Certificate of Completion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008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Disclaimer: Not accredited by any institution or licensed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under any governing board.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Participant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Which training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Accumulated Hours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Issue Certificate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of Hours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Will keep on website and continuously update.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0038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1: </a:t>
            </a:r>
            <a:r>
              <a:rPr lang="en-US" sz="2800" b="1" dirty="0" smtClean="0">
                <a:solidFill>
                  <a:srgbClr val="00B050"/>
                </a:solidFill>
              </a:rPr>
              <a:t>Graph Search Theory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2: </a:t>
            </a:r>
            <a:r>
              <a:rPr lang="en-US" sz="2800" b="1" dirty="0" smtClean="0">
                <a:solidFill>
                  <a:srgbClr val="00B050"/>
                </a:solidFill>
              </a:rPr>
              <a:t>Basic Principles of Robotics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3: </a:t>
            </a:r>
            <a:r>
              <a:rPr lang="en-US" sz="2800" b="1" dirty="0" smtClean="0">
                <a:solidFill>
                  <a:srgbClr val="00B050"/>
                </a:solidFill>
              </a:rPr>
              <a:t>Titanic Data – Dat</a:t>
            </a:r>
            <a:r>
              <a:rPr lang="en-US" sz="2800" b="1" dirty="0" smtClean="0">
                <a:solidFill>
                  <a:srgbClr val="00B050"/>
                </a:solidFill>
              </a:rPr>
              <a:t>a Preprocessing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9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6974</TotalTime>
  <Words>85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Artificial Intelligence Training Syllabus </vt:lpstr>
      <vt:lpstr>Introduction</vt:lpstr>
      <vt:lpstr>Attendance / Certificate of Completion</vt:lpstr>
      <vt:lpstr>Syllabus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194</cp:revision>
  <dcterms:created xsi:type="dcterms:W3CDTF">2006-08-16T00:00:00Z</dcterms:created>
  <dcterms:modified xsi:type="dcterms:W3CDTF">2017-10-24T21:14:50Z</dcterms:modified>
</cp:coreProperties>
</file>