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Outreach </a:t>
            </a:r>
          </a:p>
          <a:p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 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2636"/>
              </p:ext>
            </p:extLst>
          </p:nvPr>
        </p:nvGraphicFramePr>
        <p:xfrm>
          <a:off x="1974888" y="55016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[15,</a:t>
                      </a:r>
                      <a:r>
                        <a:rPr lang="en-US" baseline="0" dirty="0" smtClean="0"/>
                        <a:t> 4,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478221" y="6419109"/>
            <a:ext cx="16636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12523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Dodecagon 6"/>
          <p:cNvSpPr/>
          <p:nvPr/>
        </p:nvSpPr>
        <p:spPr>
          <a:xfrm>
            <a:off x="3970168" y="31291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Dodecagon 7"/>
          <p:cNvSpPr/>
          <p:nvPr/>
        </p:nvSpPr>
        <p:spPr>
          <a:xfrm>
            <a:off x="66625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Dodecagon 8"/>
          <p:cNvSpPr/>
          <p:nvPr/>
        </p:nvSpPr>
        <p:spPr>
          <a:xfrm>
            <a:off x="3970168" y="16940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78265" y="2456085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89268" y="2456085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9672" y="2456085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446796">
            <a:off x="2013002" y="26907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27745">
            <a:off x="5742733" y="28810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0428" y="27608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230"/>
              </p:ext>
            </p:extLst>
          </p:nvPr>
        </p:nvGraphicFramePr>
        <p:xfrm>
          <a:off x="2665699" y="4343400"/>
          <a:ext cx="34671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dirty="0" smtClean="0"/>
                        <a:t>1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800600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 Optimal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1978265" y="4953000"/>
            <a:ext cx="502172" cy="1399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2" y="198438"/>
            <a:ext cx="90677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Advanced– Prune Less Optimal Solution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decagon 19"/>
          <p:cNvSpPr/>
          <p:nvPr/>
        </p:nvSpPr>
        <p:spPr>
          <a:xfrm>
            <a:off x="1330153" y="31505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047953" y="16519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5"/>
            <a:endCxn id="20" idx="0"/>
          </p:cNvCxnSpPr>
          <p:nvPr/>
        </p:nvCxnSpPr>
        <p:spPr>
          <a:xfrm flipH="1">
            <a:off x="2056050" y="2413988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decagon 30"/>
          <p:cNvSpPr/>
          <p:nvPr/>
        </p:nvSpPr>
        <p:spPr>
          <a:xfrm>
            <a:off x="309271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126371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219784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1035168" y="3898653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9"/>
          </p:cNvCxnSpPr>
          <p:nvPr/>
        </p:nvCxnSpPr>
        <p:spPr>
          <a:xfrm>
            <a:off x="1901721" y="3912588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30732" y="3912588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345566">
            <a:off x="756408" y="3858818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3021027">
            <a:off x="1832853" y="3996939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449" y="538952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1119309" y="4965947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4866"/>
              </p:ext>
            </p:extLst>
          </p:nvPr>
        </p:nvGraphicFramePr>
        <p:xfrm>
          <a:off x="4953000" y="3265998"/>
          <a:ext cx="3467100" cy="223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dirty="0" smtClean="0"/>
                        <a:t>1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V="1">
            <a:off x="838200" y="4185514"/>
            <a:ext cx="4267200" cy="45621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45044" y="4831987"/>
            <a:ext cx="2360356" cy="55753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7479" y="3398314"/>
            <a:ext cx="967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new 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57" name="Curved Connector 56"/>
          <p:cNvCxnSpPr/>
          <p:nvPr/>
        </p:nvCxnSpPr>
        <p:spPr>
          <a:xfrm rot="5400000">
            <a:off x="3559175" y="4056527"/>
            <a:ext cx="398246" cy="2013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3509304" y="4366928"/>
            <a:ext cx="1093517" cy="3941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33704" y="4356348"/>
            <a:ext cx="868213" cy="75440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02387" y="4350502"/>
            <a:ext cx="865966" cy="76025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68538" y="5558798"/>
            <a:ext cx="250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Node since current</a:t>
            </a:r>
            <a:br>
              <a:rPr lang="en-US" sz="1600" dirty="0" smtClean="0"/>
            </a:br>
            <a:r>
              <a:rPr lang="en-US" sz="1600" dirty="0" smtClean="0"/>
              <a:t>solution is less optimal than</a:t>
            </a:r>
          </a:p>
          <a:p>
            <a:r>
              <a:rPr lang="en-US" sz="1600" dirty="0" smtClean="0"/>
              <a:t>solution in solution space.</a:t>
            </a:r>
            <a:endParaRPr lang="en-US" sz="1600" dirty="0"/>
          </a:p>
        </p:txBody>
      </p:sp>
      <p:cxnSp>
        <p:nvCxnSpPr>
          <p:cNvPr id="69" name="Curved Connector 68"/>
          <p:cNvCxnSpPr>
            <a:stCxn id="68" idx="1"/>
          </p:cNvCxnSpPr>
          <p:nvPr/>
        </p:nvCxnSpPr>
        <p:spPr>
          <a:xfrm rot="10800000">
            <a:off x="1682818" y="5205101"/>
            <a:ext cx="385720" cy="76919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83" y="2244711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$.07</a:t>
            </a:r>
            <a:endParaRPr lang="en-US" sz="1600" dirty="0"/>
          </a:p>
        </p:txBody>
      </p:sp>
      <p:cxnSp>
        <p:nvCxnSpPr>
          <p:cNvPr id="73" name="Curved Connector 72"/>
          <p:cNvCxnSpPr>
            <a:endCxn id="20" idx="10"/>
          </p:cNvCxnSpPr>
          <p:nvPr/>
        </p:nvCxnSpPr>
        <p:spPr>
          <a:xfrm rot="16200000" flipH="1">
            <a:off x="1119348" y="2632985"/>
            <a:ext cx="545725" cy="48947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Prune Nodes when Solution Exists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4051965" y="30161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4051965" y="15810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71065" y="2343030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2225" y="26478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053781" y="4303578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1065" y="3765429"/>
            <a:ext cx="0" cy="5381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03263" y="3790696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68874"/>
              </p:ext>
            </p:extLst>
          </p:nvPr>
        </p:nvGraphicFramePr>
        <p:xfrm>
          <a:off x="5715000" y="3397130"/>
          <a:ext cx="3200400" cy="260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dirty="0" smtClean="0"/>
                        <a:t>1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8200" y="2783353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$.04</a:t>
            </a:r>
            <a:endParaRPr lang="en-US" sz="1600" dirty="0"/>
          </a:p>
        </p:txBody>
      </p:sp>
      <p:cxnSp>
        <p:nvCxnSpPr>
          <p:cNvPr id="55" name="Curved Connector 54"/>
          <p:cNvCxnSpPr>
            <a:stCxn id="54" idx="3"/>
          </p:cNvCxnSpPr>
          <p:nvPr/>
        </p:nvCxnSpPr>
        <p:spPr>
          <a:xfrm>
            <a:off x="3271880" y="2952630"/>
            <a:ext cx="739765" cy="444500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 flipV="1">
            <a:off x="4724401" y="4684578"/>
            <a:ext cx="990599" cy="1346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2000" y="4952271"/>
            <a:ext cx="1676400" cy="91512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75911" y="5867400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$.08</a:t>
            </a:r>
            <a:endParaRPr lang="en-US" sz="1600" dirty="0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4048190" y="5409835"/>
            <a:ext cx="1171510" cy="62684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83063" y="4303578"/>
            <a:ext cx="1420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 </a:t>
            </a:r>
            <a:r>
              <a:rPr lang="en-US" sz="1400" dirty="0" smtClean="0">
                <a:solidFill>
                  <a:srgbClr val="FF0000"/>
                </a:solidFill>
              </a:rPr>
              <a:t>cent coin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solution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exists.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Solutions for $.23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75700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dirty="0" smtClean="0"/>
                        <a:t>1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5410200" y="3442464"/>
            <a:ext cx="1660997" cy="30345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6400" y="4790455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$.15</a:t>
            </a:r>
            <a:endParaRPr lang="en-US" sz="1600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6742498" y="4062499"/>
            <a:ext cx="1111632" cy="454233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Apply Sub-Solution $.08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6291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dirty="0" smtClean="0"/>
                        <a:t>1 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32" idx="7"/>
          </p:cNvCxnSpPr>
          <p:nvPr/>
        </p:nvCxnSpPr>
        <p:spPr>
          <a:xfrm flipV="1">
            <a:off x="5253712" y="4521694"/>
            <a:ext cx="1489988" cy="15743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374" y="1801846"/>
            <a:ext cx="137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$.22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313622" y="2349285"/>
            <a:ext cx="689402" cy="24911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352" y="4057167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$.19</a:t>
            </a:r>
            <a:endParaRPr lang="en-US" sz="1600" dirty="0"/>
          </a:p>
        </p:txBody>
      </p:sp>
      <p:cxnSp>
        <p:nvCxnSpPr>
          <p:cNvPr id="28" name="Curved Connector 27"/>
          <p:cNvCxnSpPr>
            <a:endCxn id="14" idx="7"/>
          </p:cNvCxnSpPr>
          <p:nvPr/>
        </p:nvCxnSpPr>
        <p:spPr>
          <a:xfrm flipV="1">
            <a:off x="1714005" y="3352839"/>
            <a:ext cx="1514680" cy="87360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6441" y="189938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5302158" y="2387590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8824" y="6096000"/>
            <a:ext cx="21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Reuse solution for $.08</a:t>
            </a:r>
            <a:endParaRPr lang="en-US" sz="1600" dirty="0"/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5921221" y="5414125"/>
            <a:ext cx="875207" cy="34742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 smtClean="0"/>
              <a:t>Pre-designed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reused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00" y="6150114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they 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= 3 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 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1012</Words>
  <Application>Microsoft Office PowerPoint</Application>
  <PresentationFormat>On-screen Show (4:3)</PresentationFormat>
  <Paragraphs>277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Advanced – Initial Solution Space</vt:lpstr>
      <vt:lpstr>Advanced– Prune Less Optimal Solution</vt:lpstr>
      <vt:lpstr>Advanced – Prune Nodes when Solution Exists </vt:lpstr>
      <vt:lpstr>Advanced – Initial Solutions for $.23 </vt:lpstr>
      <vt:lpstr>Advanced – Apply Sub-Solution $.08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72</cp:revision>
  <dcterms:created xsi:type="dcterms:W3CDTF">2006-08-16T00:00:00Z</dcterms:created>
  <dcterms:modified xsi:type="dcterms:W3CDTF">2017-06-15T18:09:40Z</dcterms:modified>
</cp:coreProperties>
</file>