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360"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8/21/2017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Portland Data Science </a:t>
            </a:r>
            <a:r>
              <a:rPr lang="en-US" sz="2400" dirty="0">
                <a:solidFill>
                  <a:schemeClr val="accent1">
                    <a:lumMod val="75000"/>
                  </a:schemeClr>
                </a:solidFill>
              </a:rPr>
              <a:t>Group</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a:solidFill>
                  <a:schemeClr val="accent1">
                    <a:lumMod val="75000"/>
                  </a:schemeClr>
                </a:solidFill>
              </a:rPr>
              <a:t>Community Outreach </a:t>
            </a:r>
            <a:r>
              <a:rPr lang="en-US" sz="2400" dirty="0" smtClean="0">
                <a:solidFill>
                  <a:schemeClr val="accent1">
                    <a:lumMod val="75000"/>
                  </a:schemeClr>
                </a:solidFill>
              </a:rPr>
              <a:t>Officer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 self, data ):</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a:t>
            </a:r>
            <a:r>
              <a:rPr lang="en-US" sz="1400" dirty="0"/>
              <a:t> </a:t>
            </a:r>
            <a:r>
              <a:rPr lang="en-US" sz="1400" dirty="0" smtClean="0"/>
              <a:t>data ):</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 data )</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( 3, 101 ):</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( 2, number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a:t>
            </a:r>
            <a:r>
              <a:rPr lang="en-US" sz="1400" dirty="0" smtClean="0"/>
              <a:t>node</a:t>
            </a:r>
            <a:endParaRPr lang="en-US" sz="1400" dirty="0" smtClean="0"/>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endParaRPr lang="en-US" sz="1400" dirty="0" smtClean="0"/>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endParaRPr lang="en-US" sz="1000" dirty="0" smtClean="0"/>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number,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a:t>
            </a:r>
            <a:r>
              <a:rPr lang="en-US" sz="1400" dirty="0" smtClean="0">
                <a:solidFill>
                  <a:srgbClr val="00B050"/>
                </a:solidFill>
              </a:rPr>
              <a:t>times</a:t>
            </a:r>
          </a:p>
          <a:p>
            <a:r>
              <a:rPr lang="en-US" sz="1400" dirty="0">
                <a:solidFill>
                  <a:srgbClr val="00B050"/>
                </a:solidFill>
              </a:rPr>
              <a:t>	</a:t>
            </a:r>
            <a:r>
              <a:rPr lang="en-US" sz="1400" dirty="0" smtClean="0"/>
              <a:t>result = 0</a:t>
            </a:r>
            <a:endParaRPr lang="en-US" sz="1400" dirty="0" smtClean="0"/>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a:t>
            </a:r>
            <a:r>
              <a:rPr lang="en-US" dirty="0" smtClean="0">
                <a:solidFill>
                  <a:schemeClr val="accent1">
                    <a:lumMod val="75000"/>
                  </a:schemeClr>
                </a:solidFill>
              </a:rPr>
              <a:t>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smtClean="0"/>
              <a:t>third = </a:t>
            </a:r>
            <a:r>
              <a:rPr lang="en-US" sz="1400" dirty="0" err="1" smtClean="0"/>
              <a:t>int</a:t>
            </a:r>
            <a:r>
              <a:rPr lang="en-US" sz="1400" dirty="0" smtClean="0"/>
              <a:t>( number / 3 )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third,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a:t>
            </a:r>
            <a:r>
              <a:rPr lang="en-US" sz="1400" dirty="0" smtClean="0"/>
              <a:t>=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a:t>
            </a:r>
            <a:r>
              <a:rPr lang="en-US" sz="1400" dirty="0" smtClean="0"/>
              <a:t>length </a:t>
            </a:r>
            <a:r>
              <a:rPr lang="en-US" sz="1400" dirty="0" smtClean="0"/>
              <a:t>- 1 ):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a:t>
            </a:r>
            <a:r>
              <a:rPr lang="en-US" sz="1400" dirty="0" smtClean="0"/>
              <a:t>=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24988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Fibonacci(n):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Fibonacci( n – 1 ) + Fibonacci( n – 2 )</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a:t>
            </a:r>
            <a:r>
              <a:rPr lang="en-US" sz="1200" dirty="0" smtClean="0"/>
              <a:t>“”</a:t>
            </a:r>
            <a:r>
              <a:rPr lang="en-US" sz="1200" dirty="0" smtClean="0"/>
              <a:t>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a:t>
            </a:r>
            <a:r>
              <a:rPr lang="en-US" sz="1200" dirty="0" smtClean="0"/>
              <a:t>=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a:t>
            </a:r>
            <a:r>
              <a:rPr lang="en-US" sz="1200" dirty="0" smtClean="0"/>
              <a:t>length-1</a:t>
            </a:r>
            <a:r>
              <a:rPr lang="en-US" sz="1200" dirty="0" smtClean="0"/>
              <a:t>,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Fibonacci(n):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( 2, n+1 ):</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12685</TotalTime>
  <Words>4535</Words>
  <Application>Microsoft Office PowerPoint</Application>
  <PresentationFormat>On-screen Show (4:3)</PresentationFormat>
  <Paragraphs>1735</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Andrew Ferlitsch</cp:lastModifiedBy>
  <cp:revision>416</cp:revision>
  <dcterms:created xsi:type="dcterms:W3CDTF">2006-08-16T00:00:00Z</dcterms:created>
  <dcterms:modified xsi:type="dcterms:W3CDTF">2017-08-21T19:32:36Z</dcterms:modified>
</cp:coreProperties>
</file>