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-&gt; 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P(s,a,S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-&gt; The probability that when at state s and action a is taken, of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being in successor state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) 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			             </a:t>
            </a:r>
            <a:r>
              <a:rPr lang="en-US" sz="2000" b="1" baseline="30000" dirty="0" smtClean="0"/>
              <a:t>a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) 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/>
              <a:t>v(S</a:t>
            </a:r>
            <a:r>
              <a:rPr lang="en-US" sz="2000" b="1" baseline="-25000" dirty="0"/>
              <a:t>t+1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			             </a:t>
            </a:r>
            <a:r>
              <a:rPr lang="en-US" sz="2000" b="1" baseline="30000" dirty="0" smtClean="0"/>
              <a:t>a</a:t>
            </a:r>
            <a:endParaRPr lang="en-US" sz="2000" b="1" baseline="30000" dirty="0"/>
          </a:p>
        </p:txBody>
      </p:sp>
      <p:sp>
        <p:nvSpPr>
          <p:cNvPr id="3" name="Down Arrow 2"/>
          <p:cNvSpPr/>
          <p:nvPr/>
        </p:nvSpPr>
        <p:spPr>
          <a:xfrm>
            <a:off x="5257800" y="55245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Right,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0371" y="333446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Penalty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3488353"/>
            <a:ext cx="538171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5676" y="3943587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8945" y="3500796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27948" y="2727988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) 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983</Words>
  <Application>Microsoft Office PowerPoint</Application>
  <PresentationFormat>On-screen Show (4:3)</PresentationFormat>
  <Paragraphs>322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220</cp:revision>
  <dcterms:created xsi:type="dcterms:W3CDTF">2006-08-16T00:00:00Z</dcterms:created>
  <dcterms:modified xsi:type="dcterms:W3CDTF">2017-07-29T07:25:01Z</dcterms:modified>
</cp:coreProperties>
</file>