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Equation</a:t>
            </a:r>
            <a:br>
              <a:rPr lang="en-US" dirty="0" smtClean="0"/>
            </a:br>
            <a:r>
              <a:rPr lang="en-US" dirty="0" smtClean="0"/>
              <a:t>Statistics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9205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max() equation returns the largest value from a set of values.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2000" b="1" dirty="0" smtClean="0"/>
              <a:t>max( x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4</a:t>
            </a:r>
            <a:r>
              <a:rPr lang="en-US" sz="2000" b="1" dirty="0" smtClean="0"/>
              <a:t>, x</a:t>
            </a:r>
            <a:r>
              <a:rPr lang="en-US" sz="2000" b="1" baseline="-25000" dirty="0" smtClean="0"/>
              <a:t>5</a:t>
            </a:r>
            <a:r>
              <a:rPr lang="en-US" sz="2000" b="1" dirty="0" smtClean="0"/>
              <a:t> 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   			  </a:t>
            </a:r>
            <a:r>
              <a:rPr lang="en-US" sz="2000" b="1" baseline="30000" dirty="0" smtClean="0"/>
              <a:t>x </a:t>
            </a:r>
            <a:r>
              <a:rPr lang="en-US" sz="2000" baseline="30000" dirty="0" smtClean="0"/>
              <a:t>∈ S</a:t>
            </a:r>
            <a:endParaRPr lang="en-US" sz="2000" b="1" baseline="30000" dirty="0"/>
          </a:p>
          <a:p>
            <a:r>
              <a:rPr lang="en-US" dirty="0"/>
              <a:t>	</a:t>
            </a:r>
            <a:r>
              <a:rPr lang="en-US" dirty="0" smtClean="0"/>
              <a:t>S : Set of Discrete Values</a:t>
            </a:r>
          </a:p>
          <a:p>
            <a:r>
              <a:rPr lang="en-US" dirty="0"/>
              <a:t>	</a:t>
            </a:r>
            <a:r>
              <a:rPr lang="en-US" dirty="0" smtClean="0"/>
              <a:t>R:  Set of Continuous Real Values</a:t>
            </a:r>
          </a:p>
          <a:p>
            <a:r>
              <a:rPr lang="en-US" dirty="0"/>
              <a:t>	</a:t>
            </a:r>
            <a:r>
              <a:rPr lang="en-US" dirty="0" smtClean="0"/>
              <a:t>∈ : Symbol for Element of a Set</a:t>
            </a:r>
          </a:p>
          <a:p>
            <a:r>
              <a:rPr lang="en-US" dirty="0"/>
              <a:t>	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 : An Instance of an Element of a Set</a:t>
            </a:r>
          </a:p>
          <a:p>
            <a:r>
              <a:rPr lang="en-US" baseline="-25000" dirty="0"/>
              <a:t>	</a:t>
            </a:r>
            <a:r>
              <a:rPr lang="en-US" dirty="0" smtClean="0"/>
              <a:t>≥  : Greater than or equal to for all elements in a set</a:t>
            </a:r>
            <a:endParaRPr lang="en-US" baseline="-25000" dirty="0" smtClean="0"/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Condition is met where element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baseline="-25000" dirty="0" err="1" smtClean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the maximum in x ∈ S,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≥ x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, x ∈ </a:t>
            </a:r>
            <a:r>
              <a:rPr lang="en-US" sz="2000" b="1" dirty="0"/>
              <a:t>S</a:t>
            </a: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1752600"/>
            <a:ext cx="22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Enumerated set of values (S)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15" idx="3"/>
          </p:cNvCxnSpPr>
          <p:nvPr/>
        </p:nvCxnSpPr>
        <p:spPr>
          <a:xfrm>
            <a:off x="3263402" y="2367498"/>
            <a:ext cx="634503" cy="4270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2213609"/>
            <a:ext cx="26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all x that are elements of set 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5059610" y="1596973"/>
            <a:ext cx="291605" cy="132397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5230119"/>
            <a:ext cx="390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x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is greater than or equal to all elements x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sz="1400" dirty="0" smtClean="0">
                <a:solidFill>
                  <a:srgbClr val="00B050"/>
                </a:solidFill>
              </a:rPr>
              <a:t> in set S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91000" y="5537896"/>
            <a:ext cx="0" cy="2702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941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eqVCauation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takes as input a set of real values,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and outputs a new set of values between 0 and 1, and where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values add up to 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Typically used in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squashing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the outputs of a neural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Inputs can be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any real values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of any range (e.g., &gt; 1.0).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Outputs from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</a:rPr>
              <a:t>softmax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represent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probabilities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657598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96578" y="3657599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87053" y="440054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06103" y="516433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87053" y="5943600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2929978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9503" y="466724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39503" y="543103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0453" y="6210300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0800000">
            <a:off x="1828800" y="3849883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736811"/>
            <a:ext cx="105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1600" b="1" dirty="0" smtClean="0">
                <a:solidFill>
                  <a:srgbClr val="00B050"/>
                </a:solidFill>
              </a:rPr>
              <a:t>, z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1600" b="1" dirty="0" smtClean="0">
                <a:solidFill>
                  <a:srgbClr val="00B050"/>
                </a:solidFill>
              </a:rPr>
              <a:t>, .. </a:t>
            </a:r>
            <a:r>
              <a:rPr lang="en-US" sz="1600" b="1" dirty="0" err="1">
                <a:solidFill>
                  <a:srgbClr val="00B050"/>
                </a:solidFill>
              </a:rPr>
              <a:t>z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k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 ,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z ∈ R</a:t>
            </a:r>
            <a:endParaRPr lang="en-US" sz="1600" b="1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29200" y="392429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7747" y="377040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654945" y="5539234"/>
            <a:ext cx="190499" cy="4493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25" y="5988573"/>
            <a:ext cx="986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Can be any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real value.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19675" y="466724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28222" y="45133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10150" y="543103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18697" y="527714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00625" y="6210301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172" y="605641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6947420" y="3887980"/>
            <a:ext cx="304801" cy="24003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3100" y="4600035"/>
            <a:ext cx="144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Outputs:</a:t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b="1" dirty="0" smtClean="0">
                <a:solidFill>
                  <a:srgbClr val="00B050"/>
                </a:solidFill>
              </a:rPr>
              <a:t>all values sum 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(add) </a:t>
            </a:r>
            <a:r>
              <a:rPr lang="en-US" sz="1600" b="1" dirty="0" err="1" smtClean="0">
                <a:solidFill>
                  <a:srgbClr val="00B050"/>
                </a:solidFill>
              </a:rPr>
              <a:t>upto</a:t>
            </a:r>
            <a:r>
              <a:rPr lang="en-US" sz="1600" b="1" dirty="0" smtClean="0">
                <a:solidFill>
                  <a:srgbClr val="00B050"/>
                </a:solidFill>
              </a:rPr>
              <a:t> 1.0.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52221" y="3150777"/>
            <a:ext cx="140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 value between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0 and 1.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553200" y="3412388"/>
            <a:ext cx="699022" cy="35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Terminology: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-&gt;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</a:t>
                </a:r>
                <a:r>
                  <a:rPr lang="en-US" sz="2000" b="1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-&gt; the </a:t>
                </a:r>
                <a:r>
                  <a:rPr lang="en-US" sz="20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jth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element in the set of input values</a:t>
                </a:r>
              </a:p>
              <a:p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k  -&gt; the total number of input values</a:t>
                </a:r>
              </a:p>
              <a:p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Below is the equation for calculating the </a:t>
                </a:r>
                <a:r>
                  <a:rPr lang="en-US" sz="2400" b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softmax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value:</a:t>
                </a:r>
                <a:b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:r>
                  <a:rPr lang="en-US" sz="2000" b="1" dirty="0" smtClean="0"/>
                  <a:t>f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z</a:t>
                </a:r>
                <a:r>
                  <a:rPr lang="en-US" sz="2000" b="1" baseline="-25000" dirty="0" err="1" smtClean="0"/>
                  <a:t>j</a:t>
                </a:r>
                <a:r>
                  <a:rPr lang="en-US" sz="20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2000" b="1" i="1" baseline="-25000" smtClean="0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𝒛</m:t>
                                </m:r>
                                <m:r>
                                  <a:rPr lang="en-US" sz="2000" b="1" i="1" baseline="-25000" smtClean="0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	   </a:t>
                </a:r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Example:</a:t>
                </a:r>
                <a:r>
                  <a:rPr lang="en-US" sz="2000" b="1" dirty="0" smtClean="0"/>
                  <a:t>	</a:t>
                </a: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  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{ 8, 4, 2 }</a:t>
                </a:r>
              </a:p>
              <a:p>
                <a:pPr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  <m:r>
                              <a:rPr lang="en-US" b="1" i="1" baseline="-2500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= 2981 + 54.6 + 7.4 = 3043</a:t>
                </a:r>
              </a:p>
              <a:p>
                <a:pPr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f(8)  	= 2981 / 3043 = 0.98</a:t>
                </a:r>
              </a:p>
              <a:p>
                <a:pPr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f(4)	= 54.6  / 3043 = 0.018</a:t>
                </a:r>
              </a:p>
              <a:p>
                <a:pPr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f(2)	= 7.4    / 3043 = 0.002</a:t>
                </a:r>
                <a:r>
                  <a:rPr lang="en-US" b="1" dirty="0" smtClean="0"/>
                  <a:t>		</a:t>
                </a: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7567136" cy="5414239"/>
              </a:xfrm>
              <a:prstGeom prst="rect">
                <a:avLst/>
              </a:prstGeom>
              <a:blipFill rotWithShape="1">
                <a:blip r:embed="rId2"/>
                <a:stretch>
                  <a:fillRect l="-1048" t="-901" r="-32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324475" y="5791200"/>
            <a:ext cx="304801" cy="609600"/>
          </a:xfrm>
          <a:prstGeom prst="rightBrac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0" y="5911334"/>
            <a:ext cx="174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All values add up to 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Application – Neural Networks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41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Neural Network - Classification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547" y="245774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05125" y="245774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5600" y="320069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14650" y="396447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95600" y="474374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38525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8050" y="346739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48050" y="423117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501044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37747" y="272444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46294" y="2570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28222" y="346739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36769" y="331350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18697" y="423117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27244" y="407728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09172" y="501044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17719" y="485655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4835" y="213806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1981200" y="217914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71675" y="295482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00250" y="372813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09775" y="447704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09775" y="520034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05075" y="257055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95550" y="331350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3650" y="407728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74585" y="257466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33650" y="484732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76500" y="333620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14600" y="407254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05075" y="519903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74585" y="263442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86982" y="335348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05075" y="264749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76500" y="283249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66975" y="359958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05075" y="436394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55535" y="292226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474585" y="363529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05074" y="440300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65060" y="295578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483177" y="368934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65060" y="296642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110" y="1869279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14400" y="2688123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14400" y="3706760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14400" y="4802017"/>
            <a:ext cx="533400" cy="5334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21966" y="257055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10051" y="322152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38275" y="414351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47800" y="295482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19225" y="389394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10051" y="520919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10051" y="303434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69685" y="314340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69685" y="314340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69685" y="263442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47800" y="485655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47800" y="397265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10051" y="407728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60160" y="341010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289680" y="263442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8395" y="218687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87795" y="576530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64630" y="596562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36456" y="530924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781116" y="557510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296957" y="274125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272</Words>
  <Application>Microsoft Office PowerPoint</Application>
  <PresentationFormat>On-screen Show (4:3)</PresentationFormat>
  <Paragraphs>98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Softmax Equation Statistics </vt:lpstr>
      <vt:lpstr>Max Equation</vt:lpstr>
      <vt:lpstr>SoftMax Equation</vt:lpstr>
      <vt:lpstr>SoftMax Equation</vt:lpstr>
      <vt:lpstr>Example Application – Neural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221</cp:revision>
  <dcterms:created xsi:type="dcterms:W3CDTF">2006-08-16T00:00:00Z</dcterms:created>
  <dcterms:modified xsi:type="dcterms:W3CDTF">2017-07-31T04:58:29Z</dcterms:modified>
</cp:coreProperties>
</file>