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4" r:id="rId4"/>
    <p:sldId id="283" r:id="rId5"/>
    <p:sldId id="285" r:id="rId6"/>
    <p:sldId id="282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00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plotting and visualizing data in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17" y="5638800"/>
            <a:ext cx="93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matplotlib.org: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a Python 2D plotting library which produces publication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figures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 a variety of hardcopy formats and interactive environments across platforms.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861" y="3623608"/>
            <a:ext cx="1801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0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9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plots a 2D graph.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3831" y="27503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 x, y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141" y="2078478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Function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6570" y="2386687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7242" y="184741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070654" y="2326704"/>
            <a:ext cx="746477" cy="27473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665532" y="2450005"/>
            <a:ext cx="520247" cy="32684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2234" y="209709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429000"/>
            <a:ext cx="77307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Draws plot in the background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		</a:t>
            </a:r>
            <a:r>
              <a:rPr lang="en-US" dirty="0" smtClean="0">
                <a:solidFill>
                  <a:srgbClr val="00B050"/>
                </a:solidFill>
              </a:rPr>
              <a:t># Displays the plot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735" y="362218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332136" y="3672854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4270217" y="3673260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50895" y="5023653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0895" y="6471453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4083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4927" y="6090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402" y="5743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4927" y="54046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4927" y="50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1440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7373" y="6471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807491" y="5028802"/>
            <a:ext cx="938740" cy="80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Plot Labels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9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 Labels for X and Y Axis and Plot Title (caption)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# Label on the X-axis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# Label on the Y-axis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	</a:t>
            </a:r>
            <a:r>
              <a:rPr lang="en-US" dirty="0" smtClean="0">
                <a:solidFill>
                  <a:srgbClr val="00B050"/>
                </a:solidFill>
              </a:rPr>
              <a:t># Title for the Plot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		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15647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560427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223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487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53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1616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5604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80058" y="4300127"/>
            <a:ext cx="907886" cy="6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5881278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4692453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39036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66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Multiple Plots and Legend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can add multiple plots in a Graph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8 ], label=‘ 1st Line’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[ 2, 4, 6 ], label=‘2nd Line’ )	</a:t>
            </a:r>
            <a:r>
              <a:rPr lang="en-US" dirty="0" smtClean="0">
                <a:solidFill>
                  <a:srgbClr val="00B050"/>
                </a:solidFill>
              </a:rPr>
              <a:t># Plot for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plt.legend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Show Legend for the plots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592908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6040708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659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53124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97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598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6040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34654" y="5112407"/>
            <a:ext cx="889501" cy="68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6317707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5128882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434008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4654" y="4736556"/>
            <a:ext cx="889501" cy="6339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615341"/>
            <a:ext cx="885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----</a:t>
            </a:r>
            <a:r>
              <a:rPr lang="en-US" sz="120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</a:t>
            </a:r>
          </a:p>
          <a:p>
            <a:r>
              <a:rPr lang="en-US" sz="1200" dirty="0" smtClean="0"/>
              <a:t>---- 2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Bar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8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plots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7624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plt.bar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Draw a bar chart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474" y="377638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474" y="522418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3662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4506" y="4843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981" y="4495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4506" y="4157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4506" y="3781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1019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6952" y="5224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57945" y="4596650"/>
            <a:ext cx="198931" cy="5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822" y="4295888"/>
            <a:ext cx="197411" cy="90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12755" y="3928982"/>
            <a:ext cx="197411" cy="125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2467" y="5943600"/>
            <a:ext cx="545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hist</a:t>
            </a:r>
            <a:r>
              <a:rPr lang="en-US" sz="2400" b="1" i="1" smtClean="0">
                <a:solidFill>
                  <a:schemeClr val="accent5">
                    <a:lumMod val="75000"/>
                  </a:schemeClr>
                </a:solidFill>
              </a:rPr>
              <a:t>, scatter, …</a:t>
            </a: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680619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897400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2184298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203589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51309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3104122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3224599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3013170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3113968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238312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465587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5" y="4211625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50" y="425779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6" y="4724401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943" y="5757565"/>
            <a:ext cx="74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size,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ndim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reshape,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arange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913</Words>
  <Application>Microsoft Office PowerPoint</Application>
  <PresentationFormat>On-screen Show (4:3)</PresentationFormat>
  <Paragraphs>232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</vt:lpstr>
      <vt:lpstr>Libraries - Pandas</vt:lpstr>
      <vt:lpstr>Pandas – Indexed Arrays</vt:lpstr>
      <vt:lpstr>Pandas – Series and Data Frames</vt:lpstr>
      <vt:lpstr>Pandas – Selecting</vt:lpstr>
      <vt:lpstr>Libraries - Matplotlib</vt:lpstr>
      <vt:lpstr>Matplotlib - Plot</vt:lpstr>
      <vt:lpstr>Matplotlib – Plot Labels</vt:lpstr>
      <vt:lpstr>Matplotlib – Multiple Plots and Legend</vt:lpstr>
      <vt:lpstr>Matplotlib – Bar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195</cp:revision>
  <dcterms:created xsi:type="dcterms:W3CDTF">2006-08-16T00:00:00Z</dcterms:created>
  <dcterms:modified xsi:type="dcterms:W3CDTF">2017-07-24T01:31:24Z</dcterms:modified>
</cp:coreProperties>
</file>