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686954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66490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767104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447800"/>
            <a:ext cx="47406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- Depth Limited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- Iterative Depth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A* Search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depth 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2547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BinaryTree</a:t>
            </a:r>
            <a:r>
              <a:rPr lang="en-US" sz="1200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__(self, key):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	</a:t>
            </a:r>
            <a:r>
              <a:rPr lang="en-US" sz="1200" dirty="0" err="1" smtClean="0"/>
              <a:t>self</a:t>
            </a:r>
            <a:r>
              <a:rPr lang="en-US" sz="1200" dirty="0" err="1"/>
              <a:t>.__left</a:t>
            </a:r>
            <a:r>
              <a:rPr lang="en-US" sz="1200" dirty="0"/>
              <a:t> = None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left binary subtree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>		</a:t>
            </a:r>
            <a:r>
              <a:rPr lang="en-US" sz="1200" dirty="0" err="1" smtClean="0"/>
              <a:t>self</a:t>
            </a:r>
            <a:r>
              <a:rPr lang="en-US" sz="1200" dirty="0" err="1"/>
              <a:t>.__right</a:t>
            </a:r>
            <a:r>
              <a:rPr lang="en-US" sz="1200" dirty="0"/>
              <a:t> = None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.__key</a:t>
            </a:r>
            <a:r>
              <a:rPr lang="en-US" sz="1200" dirty="0"/>
              <a:t> = key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Left Binary Subtree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Left(self, left):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.__left</a:t>
            </a:r>
            <a:r>
              <a:rPr lang="en-US" sz="1200" dirty="0"/>
              <a:t> = left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Left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GetLeft</a:t>
            </a:r>
            <a:r>
              <a:rPr lang="en-US" sz="1200" dirty="0"/>
              <a:t>(self 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__left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Right(self, right):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.__right</a:t>
            </a:r>
            <a:r>
              <a:rPr lang="en-US" sz="1200" dirty="0"/>
              <a:t> = right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GetRight</a:t>
            </a:r>
            <a:r>
              <a:rPr lang="en-US" sz="1200" dirty="0"/>
              <a:t>(self):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__right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Key(self, key):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.__key</a:t>
            </a:r>
            <a:r>
              <a:rPr lang="en-US" sz="1200" dirty="0"/>
              <a:t> = key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GetKey</a:t>
            </a:r>
            <a:r>
              <a:rPr lang="en-US" sz="1200" dirty="0"/>
              <a:t>(self):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__key 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621</Words>
  <Application>Microsoft Office PowerPoint</Application>
  <PresentationFormat>On-screen Show (4:3)</PresentationFormat>
  <Paragraphs>291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128</cp:revision>
  <dcterms:created xsi:type="dcterms:W3CDTF">2006-08-16T00:00:00Z</dcterms:created>
  <dcterms:modified xsi:type="dcterms:W3CDTF">2017-06-30T02:04:09Z</dcterms:modified>
</cp:coreProperties>
</file>