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390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+ 10 = 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+ 7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/>
              <a:t>or </a:t>
            </a:r>
            <a:r>
              <a:rPr lang="en-US" b="1" u="sng" smtClean="0"/>
              <a:t>visited</a:t>
            </a:r>
            <a:endParaRPr lang="en-US" b="1" u="sng" dirty="0" smtClean="0"/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162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42170" y="2553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8839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19791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4827" y="422253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760</Words>
  <Application>Microsoft Office PowerPoint</Application>
  <PresentationFormat>On-screen Show (4:3)</PresentationFormat>
  <Paragraphs>207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164</cp:revision>
  <dcterms:created xsi:type="dcterms:W3CDTF">2006-08-16T00:00:00Z</dcterms:created>
  <dcterms:modified xsi:type="dcterms:W3CDTF">2017-07-03T23:11:00Z</dcterms:modified>
</cp:coreProperties>
</file>