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9" r:id="rId20"/>
    <p:sldId id="278" r:id="rId21"/>
    <p:sldId id="280" r:id="rId22"/>
    <p:sldId id="277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Science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100,000).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5582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Words that are part of a common grouping are replaced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with a root word for the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Stemming/Lemmatization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Lookup Root Word in Word Group Dictionary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If entry exists, replace with common root word for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the group.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Group Example: </a:t>
            </a:r>
            <a:r>
              <a:rPr lang="en-US" sz="2800" dirty="0" smtClean="0"/>
              <a:t>male: [ man, gentleman, boy, guy, dude 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1219200"/>
            <a:ext cx="683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male   : </a:t>
            </a:r>
            <a:r>
              <a:rPr lang="en-US" sz="2400" dirty="0"/>
              <a:t>[ man, gentleman, boy, guy, dude 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female: [ woman, lady, girl, gal ]</a:t>
            </a:r>
          </a:p>
          <a:p>
            <a:r>
              <a:rPr lang="en-US" sz="2400" dirty="0" smtClean="0"/>
              <a:t>parent : [ father, mother, mom, mommy, dad, daddy ]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75655"/>
              </p:ext>
            </p:extLst>
          </p:nvPr>
        </p:nvGraphicFramePr>
        <p:xfrm>
          <a:off x="533400" y="2667000"/>
          <a:ext cx="28956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gentleman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953266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mother played with the girls while the dad </a:t>
            </a:r>
          </a:p>
          <a:p>
            <a:r>
              <a:rPr lang="en-US" dirty="0" smtClean="0"/>
              <a:t>prepared snacks for the ladies in mom’s reading group.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10346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play, </a:t>
            </a:r>
            <a:br>
              <a:rPr lang="en-US" dirty="0" smtClean="0"/>
            </a:br>
            <a:r>
              <a:rPr lang="en-US" dirty="0" smtClean="0"/>
              <a:t>female, </a:t>
            </a:r>
            <a:br>
              <a:rPr lang="en-US" dirty="0" smtClean="0"/>
            </a:br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prepare, </a:t>
            </a:r>
            <a:br>
              <a:rPr lang="en-US" dirty="0" smtClean="0"/>
            </a:br>
            <a:r>
              <a:rPr lang="en-US" dirty="0" smtClean="0"/>
              <a:t>snack, </a:t>
            </a:r>
            <a:br>
              <a:rPr lang="en-US" dirty="0" smtClean="0"/>
            </a:br>
            <a:r>
              <a:rPr lang="en-US" dirty="0" smtClean="0"/>
              <a:t>female,</a:t>
            </a:r>
          </a:p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read, </a:t>
            </a:r>
            <a:br>
              <a:rPr lang="en-US" dirty="0" smtClean="0"/>
            </a:br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83633" y="3599597"/>
            <a:ext cx="0" cy="1048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3633" y="4648200"/>
            <a:ext cx="926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959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Instead of parsing the sentence into single words, each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as a feature, we group them in pairs (2-gram) or triplets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(3-grams), </a:t>
            </a:r>
            <a:r>
              <a:rPr lang="en-US" sz="2800" dirty="0" err="1" smtClean="0">
                <a:solidFill>
                  <a:srgbClr val="0070C0"/>
                </a:solidFill>
              </a:rPr>
              <a:t>etc</a:t>
            </a:r>
            <a:r>
              <a:rPr lang="en-US" sz="2800" dirty="0" smtClean="0">
                <a:solidFill>
                  <a:srgbClr val="0070C0"/>
                </a:solidFill>
              </a:rPr>
              <a:t>, ….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Parameters: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Window Size (2, 3, 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Stride Length (1, 2, …)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2-gram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word1 </a:t>
            </a:r>
            <a:r>
              <a:rPr lang="en-US" sz="2400" dirty="0"/>
              <a:t>word2 word3 … </a:t>
            </a:r>
            <a:r>
              <a:rPr lang="en-US" sz="2400" dirty="0" smtClean="0"/>
              <a:t>word4</a:t>
            </a:r>
            <a:endParaRPr lang="en-US" sz="1400" dirty="0" smtClean="0"/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     </a:t>
            </a:r>
            <a:br>
              <a:rPr lang="en-US" sz="1400" dirty="0" smtClean="0"/>
            </a:br>
            <a:r>
              <a:rPr lang="en-US" sz="1400" dirty="0" smtClean="0"/>
              <a:t>                 </a:t>
            </a:r>
            <a:r>
              <a:rPr lang="en-US" sz="2400" dirty="0" smtClean="0"/>
              <a:t>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stride of 1 	        2-gram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048000" y="4838698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916971" y="5448810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5906010"/>
            <a:ext cx="0" cy="1905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6001260"/>
            <a:ext cx="71657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962" y="1437852"/>
            <a:ext cx="6830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The quick brown fox jumped over the lazy </a:t>
            </a:r>
            <a:r>
              <a:rPr lang="en-US" sz="2800" i="1" dirty="0" smtClean="0"/>
              <a:t>dog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/>
              <a:t>        quick, brown, fox, jump, lazy, dog</a:t>
            </a:r>
          </a:p>
        </p:txBody>
      </p:sp>
      <p:sp>
        <p:nvSpPr>
          <p:cNvPr id="6" name="Down Arrow 5"/>
          <p:cNvSpPr/>
          <p:nvPr/>
        </p:nvSpPr>
        <p:spPr>
          <a:xfrm>
            <a:off x="4076700" y="198120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3124200"/>
            <a:ext cx="22359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2-grams, stride of 1</a:t>
            </a:r>
          </a:p>
          <a:p>
            <a:endParaRPr lang="en-US" sz="2000" dirty="0"/>
          </a:p>
          <a:p>
            <a:r>
              <a:rPr lang="en-US" sz="2000" dirty="0" smtClean="0"/>
              <a:t>quick, brown</a:t>
            </a:r>
          </a:p>
          <a:p>
            <a:r>
              <a:rPr lang="en-US" sz="2000" dirty="0" smtClean="0"/>
              <a:t>brown, fox</a:t>
            </a:r>
          </a:p>
          <a:p>
            <a:r>
              <a:rPr lang="en-US" sz="2000" dirty="0" smtClean="0"/>
              <a:t>fox, jump</a:t>
            </a:r>
          </a:p>
          <a:p>
            <a:r>
              <a:rPr lang="en-US" sz="2000" dirty="0" smtClean="0"/>
              <a:t>jump, lazy</a:t>
            </a:r>
          </a:p>
          <a:p>
            <a:r>
              <a:rPr lang="en-US" sz="2000" dirty="0" smtClean="0"/>
              <a:t>lazy, dog</a:t>
            </a:r>
          </a:p>
          <a:p>
            <a:r>
              <a:rPr lang="en-US" sz="2000" dirty="0" smtClean="0"/>
              <a:t>Dog, &lt;null&gt;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2999"/>
              </p:ext>
            </p:extLst>
          </p:nvPr>
        </p:nvGraphicFramePr>
        <p:xfrm>
          <a:off x="2895600" y="4191000"/>
          <a:ext cx="60960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quick,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brown,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fox,</a:t>
                      </a:r>
                    </a:p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Jump,</a:t>
                      </a:r>
                    </a:p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Lazy,</a:t>
                      </a:r>
                    </a:p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69875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 [Word Embedding]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 -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066800"/>
            <a:ext cx="7924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Quora</a:t>
            </a:r>
            <a:r>
              <a:rPr lang="en-US" sz="2400" dirty="0" smtClean="0">
                <a:solidFill>
                  <a:srgbClr val="0070C0"/>
                </a:solidFill>
              </a:rPr>
              <a:t> question pairs (training set: 400,000)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	java –jar nlp.jar –c3,4 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Step Words</a:t>
            </a:r>
          </a:p>
          <a:p>
            <a:pPr marL="0" lvl="1"/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–jar nlp.jar –c3,4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-e p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–l –r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–l –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r </a:t>
            </a:r>
            <a:r>
              <a:rPr lang="en-US" sz="2000" smtClean="0">
                <a:solidFill>
                  <a:schemeClr val="accent6">
                    <a:lumMod val="50000"/>
                  </a:schemeClr>
                </a:solidFill>
              </a:rPr>
              <a:t>–F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0114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80,000 unique 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1003</Words>
  <Application>Microsoft Office PowerPoint</Application>
  <PresentationFormat>On-screen Show (4:3)</PresentationFormat>
  <Paragraphs>425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Advance Topic – Word Reduction</vt:lpstr>
      <vt:lpstr>Advance Topic – Word Reduction</vt:lpstr>
      <vt:lpstr>Advance Topics – N-grams</vt:lpstr>
      <vt:lpstr>Advance Topics – N-grams</vt:lpstr>
      <vt:lpstr>More – Not Covered</vt:lpstr>
      <vt:lpstr>Final – Homegrown Tool</vt:lpstr>
      <vt:lpstr>Final – Homegrown Tool -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38</cp:revision>
  <dcterms:created xsi:type="dcterms:W3CDTF">2006-08-16T00:00:00Z</dcterms:created>
  <dcterms:modified xsi:type="dcterms:W3CDTF">2017-07-03T23:13:48Z</dcterms:modified>
</cp:coreProperties>
</file>