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3" r:id="rId4"/>
    <p:sldId id="282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Reinforcement Learning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246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machine learning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method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adaptation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an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environment.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(e.g., robot) interacts with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dynamic </a:t>
            </a:r>
            <a:b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environment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learns from interacting with the environment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best actions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take.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Markov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Exploration / Exploitation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Reflex</a:t>
            </a:r>
            <a:r>
              <a:rPr lang="en-US" sz="1400" b="1" dirty="0" smtClean="0"/>
              <a:t> 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9" name="Bent Arrow 8"/>
          <p:cNvSpPr/>
          <p:nvPr/>
        </p:nvSpPr>
        <p:spPr>
          <a:xfrm rot="12632762" flipH="1">
            <a:off x="2743199" y="2879594"/>
            <a:ext cx="457200" cy="1905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20594214" flipH="1">
            <a:off x="5486401" y="2819083"/>
            <a:ext cx="457200" cy="1905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3482" y="3102143"/>
            <a:ext cx="1611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Continuous Cycle: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Observe Environment,</a:t>
            </a:r>
          </a:p>
          <a:p>
            <a:r>
              <a:rPr lang="en-US" sz="1200" b="1" dirty="0" smtClean="0"/>
              <a:t>Take Action,</a:t>
            </a:r>
          </a:p>
          <a:p>
            <a:r>
              <a:rPr lang="en-US" sz="1200" b="1" dirty="0" smtClean="0"/>
              <a:t>Observe Environment,</a:t>
            </a:r>
            <a:br>
              <a:rPr lang="en-US" sz="1200" b="1" dirty="0" smtClean="0"/>
            </a:br>
            <a:r>
              <a:rPr lang="en-US" sz="1200" b="1" dirty="0" smtClean="0"/>
              <a:t>Take Action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" y="3286808"/>
            <a:ext cx="16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Actions are determined</a:t>
            </a:r>
          </a:p>
          <a:p>
            <a:r>
              <a:rPr lang="en-US" sz="1200" b="1" dirty="0" smtClean="0"/>
              <a:t>based on predefined</a:t>
            </a:r>
          </a:p>
          <a:p>
            <a:r>
              <a:rPr lang="en-US" sz="1200" b="1" dirty="0" smtClean="0"/>
              <a:t>rules.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59956" y="1021377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Preprogrammed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98529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Intelligent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1217294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Wikipedia: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 Intelligent Agent is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an autonomous entity which observes through sensors and acts upon an environment using actuators (i.e. it is an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agent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) and directs its activity towards achieving goals (i.e. it is "rational", as defined in economics).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39087" y="3020612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67000" y="2715812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Intelligent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887" y="3260225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811" y="5306610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34992" y="3033114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4308" y="2725337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78484" y="5428648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46448" y="3382263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0023" y="2229133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21962" y="2884975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86304" y="3151430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87570" y="3416044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6448" y="6019800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99867" y="5711337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73628" y="3836334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26612" y="3530122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9612" y="4595867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26611" y="4295775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26612" y="5026733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889" y="2224356"/>
            <a:ext cx="193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Current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>
            <a:off x="1402231" y="2725337"/>
            <a:ext cx="2471397" cy="1326430"/>
          </a:xfrm>
          <a:prstGeom prst="curvedConnector3">
            <a:avLst>
              <a:gd name="adj1" fmla="val -10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0967" y="5976640"/>
            <a:ext cx="18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Possible 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2370573" y="5026733"/>
            <a:ext cx="1439427" cy="10692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314700" y="4775875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4144" y="459050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" y="4435562"/>
            <a:ext cx="129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rules that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map a state to 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23474" y="4740997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/ 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5418" y="990600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Intelligent</a:t>
            </a:r>
            <a:r>
              <a:rPr lang="en-US" sz="1400" b="1" dirty="0" smtClean="0"/>
              <a:t>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3026" y="325919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3881" y="3207015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14998" y="1476169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46460" y="1355117"/>
            <a:ext cx="74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644" y="1594815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573882" y="1594816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79" y="1604407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positive 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negative is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new state.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450036" y="2098223"/>
            <a:ext cx="942153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1726496" y="3031960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7477783" y="2573397"/>
            <a:ext cx="1072392" cy="685800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3979" y="3286809"/>
            <a:ext cx="102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What was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learned from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reward.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9239" y="1358919"/>
            <a:ext cx="624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47800" y="2996756"/>
            <a:ext cx="5943599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447800" y="1539868"/>
            <a:ext cx="0" cy="14568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>
            <a:off x="1447800" y="1539868"/>
            <a:ext cx="1189612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384" y="1673218"/>
            <a:ext cx="12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Learned set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rules of: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States -&gt; Actions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228600" y="5791200"/>
            <a:ext cx="2051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Positive Reward:</a:t>
            </a:r>
            <a:br>
              <a:rPr lang="en-US" sz="1400" i="1" dirty="0" smtClean="0"/>
            </a:br>
            <a:r>
              <a:rPr lang="en-US" sz="1400" i="1" dirty="0" smtClean="0"/>
              <a:t>Robot Stands Up,</a:t>
            </a:r>
          </a:p>
          <a:p>
            <a:r>
              <a:rPr lang="en-US" sz="1400" i="1" dirty="0" smtClean="0"/>
              <a:t>Closer to Destination</a:t>
            </a:r>
            <a:endParaRPr 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63693" y="5774294"/>
            <a:ext cx="2138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Negative Reward:</a:t>
            </a:r>
            <a:br>
              <a:rPr lang="en-US" sz="1400" i="1" dirty="0" smtClean="0"/>
            </a:br>
            <a:r>
              <a:rPr lang="en-US" sz="1400" i="1" dirty="0" smtClean="0"/>
              <a:t>Robot Falls Down,</a:t>
            </a:r>
          </a:p>
          <a:p>
            <a:r>
              <a:rPr lang="en-US" sz="1400" i="1" dirty="0" smtClean="0"/>
              <a:t>Further from Destination</a:t>
            </a:r>
            <a:endParaRPr 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59956" y="1021377"/>
            <a:ext cx="171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Reinforcement Learning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900783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Learn by Trial and Error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7574" y="1757658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Un-programmed</a:t>
            </a:r>
            <a:endParaRPr lang="en-US" sz="1400" b="1" dirty="0"/>
          </a:p>
        </p:txBody>
      </p:sp>
      <p:sp>
        <p:nvSpPr>
          <p:cNvPr id="3" name="Folded Corner 2"/>
          <p:cNvSpPr/>
          <p:nvPr/>
        </p:nvSpPr>
        <p:spPr>
          <a:xfrm>
            <a:off x="499806" y="3427511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Predefined set of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9806" y="4419600"/>
            <a:ext cx="1295400" cy="1295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98711"/>
            <a:ext cx="1905000" cy="43448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1205" y="1290934"/>
            <a:ext cx="1912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Delivered From Factory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8" y="2971054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2362200" y="3748923"/>
            <a:ext cx="13716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91149" y="3748923"/>
            <a:ext cx="13716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70621" y="2680838"/>
            <a:ext cx="1240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Trial and Error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30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139771" y="1748134"/>
            <a:ext cx="11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rogrammed</a:t>
            </a:r>
            <a:endParaRPr lang="en-US" sz="1400" b="1" dirty="0"/>
          </a:p>
        </p:txBody>
      </p:sp>
      <p:sp>
        <p:nvSpPr>
          <p:cNvPr id="50" name="Folded Corner 49"/>
          <p:cNvSpPr/>
          <p:nvPr/>
        </p:nvSpPr>
        <p:spPr>
          <a:xfrm>
            <a:off x="7067036" y="3427511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Predefined set of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67036" y="4427636"/>
            <a:ext cx="1295400" cy="1295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95830" y="1598711"/>
            <a:ext cx="1905000" cy="51830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68435" y="1290934"/>
            <a:ext cx="196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Reinforcement Learning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Folded Corner 56"/>
          <p:cNvSpPr/>
          <p:nvPr/>
        </p:nvSpPr>
        <p:spPr>
          <a:xfrm>
            <a:off x="7067036" y="5867400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States -&gt;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219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Artificial Intelligence Reinforcement Learning Introduction </vt:lpstr>
      <vt:lpstr>Introduction</vt:lpstr>
      <vt:lpstr>Actions / Environment</vt:lpstr>
      <vt:lpstr>Intelligent Agent</vt:lpstr>
      <vt:lpstr>State / Reward</vt:lpstr>
      <vt:lpstr>Learn by Trial and Error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169</cp:revision>
  <dcterms:created xsi:type="dcterms:W3CDTF">2006-08-16T00:00:00Z</dcterms:created>
  <dcterms:modified xsi:type="dcterms:W3CDTF">2017-07-27T01:33:27Z</dcterms:modified>
</cp:coreProperties>
</file>