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Argmax</a:t>
            </a:r>
            <a:r>
              <a:rPr lang="en-US" dirty="0" smtClean="0"/>
              <a:t> Equation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x</a:t>
            </a:r>
            <a:r>
              <a:rPr lang="en-US" sz="2400" b="1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368529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ArgM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3080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argmax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 equation returns the largest values (points) that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maximize a function.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f(x)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 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f(x)</a:t>
            </a:r>
            <a:r>
              <a:rPr lang="en-US" dirty="0" smtClean="0"/>
              <a:t> : function that takes x as an input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when the output of the function for at least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one element x</a:t>
            </a:r>
            <a:r>
              <a:rPr lang="en-US" sz="2400" b="1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is greater than or equal to the output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for all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x ∈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smtClean="0"/>
              <a:t>f(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) ≥ f(x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), x </a:t>
            </a:r>
            <a:r>
              <a:rPr lang="en-US" sz="2000" b="1" dirty="0"/>
              <a:t>∈ 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8930" y="1676400"/>
            <a:ext cx="348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Which values of x maximize the output of f(x)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5060752"/>
            <a:ext cx="599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output for </a:t>
            </a:r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the output for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9600" y="5279233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4891877" y="2047454"/>
            <a:ext cx="427047" cy="1524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121920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x( 10 –x ) ) = 5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 </a:t>
            </a:r>
            <a:r>
              <a:rPr lang="en-US" baseline="30000" dirty="0"/>
              <a:t>∈ </a:t>
            </a:r>
            <a:r>
              <a:rPr lang="en-US" baseline="30000" dirty="0" smtClean="0"/>
              <a:t>R</a:t>
            </a:r>
            <a:endParaRPr lang="en-US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360523" y="1657856"/>
            <a:ext cx="24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x maybe continuous or discrete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3844800" y="1657856"/>
            <a:ext cx="317251" cy="1677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2133600"/>
            <a:ext cx="17572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x = 1  -&gt;  1 * 9 = 9</a:t>
            </a:r>
          </a:p>
          <a:p>
            <a:r>
              <a:rPr lang="en-US" sz="1600" b="1" dirty="0" smtClean="0"/>
              <a:t>x = 2  -&gt;  2 * 8 = 16</a:t>
            </a:r>
          </a:p>
          <a:p>
            <a:r>
              <a:rPr lang="en-US" sz="1600" b="1" dirty="0" smtClean="0"/>
              <a:t>x = 3  -&gt;  3 * 7 = 21</a:t>
            </a:r>
          </a:p>
          <a:p>
            <a:r>
              <a:rPr lang="en-US" sz="1600" b="1" dirty="0" smtClean="0"/>
              <a:t>x = 4  -&gt;  4 * 6 = 24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x = 5  -&gt;  5 * 5 = 25</a:t>
            </a:r>
          </a:p>
          <a:p>
            <a:r>
              <a:rPr lang="en-US" sz="1600" b="1" dirty="0" smtClean="0"/>
              <a:t>x = 6  -&gt;  6 * 4 = 24</a:t>
            </a:r>
          </a:p>
          <a:p>
            <a:r>
              <a:rPr lang="en-US" sz="1600" b="1" dirty="0" smtClean="0"/>
              <a:t>x = 7  -&gt;  7 * 3 = 21</a:t>
            </a:r>
          </a:p>
          <a:p>
            <a:r>
              <a:rPr lang="en-US" sz="1600" b="1" dirty="0" smtClean="0"/>
              <a:t>x = 8  -&gt;  8 * 2 = 16</a:t>
            </a:r>
          </a:p>
          <a:p>
            <a:r>
              <a:rPr lang="en-US" sz="1600" b="1" dirty="0" smtClean="0"/>
              <a:t>x = 9  -&gt;  1 * 9 = 9</a:t>
            </a:r>
            <a:endParaRPr lang="en-US" sz="1600" b="1" dirty="0"/>
          </a:p>
        </p:txBody>
      </p:sp>
      <p:sp>
        <p:nvSpPr>
          <p:cNvPr id="12" name="Left Arrow 11"/>
          <p:cNvSpPr/>
          <p:nvPr/>
        </p:nvSpPr>
        <p:spPr>
          <a:xfrm>
            <a:off x="2438400" y="3200400"/>
            <a:ext cx="228600" cy="1524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32236" y="3107323"/>
            <a:ext cx="18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x = 5 maximizes f(x)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47205" y="4481929"/>
            <a:ext cx="467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argmax</a:t>
            </a:r>
            <a:r>
              <a:rPr lang="en-US" b="1" dirty="0" smtClean="0"/>
              <a:t>( cos(x)  )  = {  …, -4</a:t>
            </a:r>
            <a:r>
              <a:rPr lang="en-US" sz="1000" b="1" dirty="0" smtClean="0"/>
              <a:t>∏</a:t>
            </a:r>
            <a:r>
              <a:rPr lang="en-US" b="1" dirty="0" smtClean="0"/>
              <a:t>, -2</a:t>
            </a:r>
            <a:r>
              <a:rPr lang="en-US" sz="1000" b="1" dirty="0" smtClean="0"/>
              <a:t>∏</a:t>
            </a:r>
            <a:r>
              <a:rPr lang="en-US" b="1" dirty="0" smtClean="0"/>
              <a:t>, -0</a:t>
            </a:r>
            <a:r>
              <a:rPr lang="en-US" b="1" dirty="0"/>
              <a:t> , </a:t>
            </a:r>
            <a:r>
              <a:rPr lang="en-US" b="1" dirty="0" smtClean="0"/>
              <a:t>2</a:t>
            </a:r>
            <a:r>
              <a:rPr lang="en-US" sz="1000" b="1" dirty="0" smtClean="0"/>
              <a:t>∏</a:t>
            </a:r>
            <a:r>
              <a:rPr lang="en-US" b="1" dirty="0" smtClean="0"/>
              <a:t>, </a:t>
            </a:r>
            <a:r>
              <a:rPr lang="en-US" b="1" dirty="0"/>
              <a:t>-4</a:t>
            </a:r>
            <a:r>
              <a:rPr lang="en-US" sz="1000" b="1" dirty="0" smtClean="0"/>
              <a:t>∏</a:t>
            </a:r>
            <a:r>
              <a:rPr lang="en-US" b="1" dirty="0" smtClean="0"/>
              <a:t>, … }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baseline="30000" dirty="0" smtClean="0"/>
              <a:t>x</a:t>
            </a:r>
            <a:endParaRPr lang="en-US" b="1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3375" y="5251281"/>
            <a:ext cx="5340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 maximum values of cos(x) occur at 0 and intervals of </a:t>
            </a:r>
            <a:r>
              <a:rPr lang="en-US" sz="1600" b="1" dirty="0"/>
              <a:t>2</a:t>
            </a:r>
            <a:r>
              <a:rPr lang="en-US" sz="900" b="1" dirty="0" smtClean="0"/>
              <a:t>∏.</a:t>
            </a:r>
            <a:r>
              <a:rPr lang="en-US" sz="1600" b="1" dirty="0" smtClean="0"/>
              <a:t> 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44386" y="5486400"/>
            <a:ext cx="18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Returns a set of values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16200000" flipV="1">
            <a:off x="5994627" y="5026560"/>
            <a:ext cx="632133" cy="33261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0320" y="6400800"/>
            <a:ext cx="181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Examples from Wikipedia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7152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270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Argmax Equation Statistics </vt:lpstr>
      <vt:lpstr>Max Equation</vt:lpstr>
      <vt:lpstr>ArgMax Equation</vt:lpstr>
      <vt:lpstr>Examples: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206</cp:revision>
  <dcterms:created xsi:type="dcterms:W3CDTF">2006-08-16T00:00:00Z</dcterms:created>
  <dcterms:modified xsi:type="dcterms:W3CDTF">2017-07-27T18:41:12Z</dcterms:modified>
</cp:coreProperties>
</file>