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302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3" r:id="rId22"/>
    <p:sldId id="300" r:id="rId23"/>
    <p:sldId id="304" r:id="rId24"/>
    <p:sldId id="305" r:id="rId25"/>
    <p:sldId id="306" r:id="rId26"/>
    <p:sldId id="307" r:id="rId27"/>
    <p:sldId id="30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pic>
        <p:nvPicPr>
          <p:cNvPr id="1026" name="Picture 2" descr="c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42703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</a:t>
            </a:r>
            <a:r>
              <a:rPr lang="en-US" altLang="en-US" sz="1400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each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0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.Action()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is not 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is not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76108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Action(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3055645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Binary 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921" y="3593342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9684" y="3593341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338" y="2205154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2209350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3364" y="1053601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956259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Action(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65275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Limited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(DLS) is a special case where we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limit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the maximum depth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the search will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descend to.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if we have prior knowledge to believe one will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be found within a depth where l &lt; m.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 = m, then DFS – complete, a solution will be found.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 &lt; m, then DLS – not complete, a solution may be at a level &gt; l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Useful if search space is very deep, and have high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confidence that a solution or acceptable sub-optimal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solution will be found within the depth limit.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3350" y="991934"/>
            <a:ext cx="84946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DLS</a:t>
            </a:r>
            <a:r>
              <a:rPr lang="en-US" b="1" dirty="0"/>
              <a:t>( root </a:t>
            </a:r>
            <a:r>
              <a:rPr lang="en-US" b="1" dirty="0" smtClean="0"/>
              <a:t>, goal, level 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/>
              <a:t>set level of </a:t>
            </a:r>
            <a:r>
              <a:rPr lang="en-US" b="1" u="sng" dirty="0"/>
              <a:t>root node </a:t>
            </a:r>
            <a:r>
              <a:rPr lang="en-US" b="1" dirty="0" smtClean="0"/>
              <a:t>to 1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u="sng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if level of </a:t>
            </a:r>
            <a:r>
              <a:rPr lang="en-US" b="1" i="1" u="sng" dirty="0" smtClean="0"/>
              <a:t>node</a:t>
            </a:r>
            <a:r>
              <a:rPr lang="en-US" b="1" dirty="0" smtClean="0"/>
              <a:t> equals level</a:t>
            </a:r>
          </a:p>
          <a:p>
            <a:r>
              <a:rPr lang="en-US" b="1" dirty="0"/>
              <a:t>	</a:t>
            </a:r>
            <a:r>
              <a:rPr lang="en-US" b="1" dirty="0" smtClean="0"/>
              <a:t>		continue: skip the rest of the loop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level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level of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+ 1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543550" y="1722537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606748"/>
            <a:ext cx="2285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Store node level in the node.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flipH="1">
            <a:off x="2880442" y="6364188"/>
            <a:ext cx="20955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6248400"/>
            <a:ext cx="2735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Child level is one more than parent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619500" y="1165587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8100" y="1049798"/>
            <a:ext cx="2685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Add parameter for maximum level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8213" y="4870251"/>
            <a:ext cx="3798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Do not add child nodes to frontier if exceeds level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174776" y="4986040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1981199"/>
            <a:ext cx="808388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 = depth of limited search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l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if solution found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bl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if solution found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68160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Iterative Depth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(IDS) is an iterative deepening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modification to the DLS search, but does a depth first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search one level at a time, and then restarts from the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top progressing to the next deeper level.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this not the same as Breadth First Search!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Nearly 100% of students will have this first impression.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It is not!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First impression for students is that if we search one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level at a time and visit each node at that level, it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must be the same as BFS.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Why is IDS not BFS?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34356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BFS and IDS both move down the search space one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level at a time.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BFS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remembers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(space) the nodes it visited.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does not remember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(space) the nodes it visited.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Search the root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Search the next level via DFS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Forgot all the search space (do not remember)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Return to the root and repeat the DFS search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down one more level than last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2897326"/>
            <a:ext cx="65776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of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m = maximum depth of the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DFS O(</a:t>
            </a:r>
            <a:r>
              <a:rPr lang="en-US" sz="2800" b="1" dirty="0" err="1" smtClean="0">
                <a:solidFill>
                  <a:srgbClr val="00B050"/>
                </a:solidFill>
              </a:rPr>
              <a:t>b</a:t>
            </a:r>
            <a:r>
              <a:rPr lang="en-US" sz="2800" b="1" baseline="30000" dirty="0" err="1" smtClean="0">
                <a:solidFill>
                  <a:srgbClr val="00B050"/>
                </a:solidFill>
              </a:rPr>
              <a:t>m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O(d)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O(</a:t>
            </a:r>
            <a:r>
              <a:rPr lang="en-US" sz="2800" b="1" dirty="0" err="1" smtClean="0">
                <a:solidFill>
                  <a:srgbClr val="00B050"/>
                </a:solidFill>
              </a:rPr>
              <a:t>bm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742" y="1143000"/>
            <a:ext cx="9134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When the algorithm recurs back to the root and we progress down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the next level, are we not repeating searches already done?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YES. Our time complexity goes up, but because we are not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remembering what we visited, the space complexity goes down.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</a:t>
            </a:r>
            <a:r>
              <a:rPr lang="en-US" sz="2400" b="1" dirty="0" smtClean="0"/>
              <a:t>level </a:t>
            </a:r>
            <a:r>
              <a:rPr lang="en-US" sz="2400" b="1" dirty="0"/>
              <a:t>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7031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 smtClean="0"/>
              <a:t>BinaryTree</a:t>
            </a:r>
            <a:r>
              <a:rPr lang="en-US" sz="1400" dirty="0" smtClean="0"/>
              <a:t>(object): 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Constructor</a:t>
            </a:r>
            <a:r>
              <a:rPr lang="en-US" sz="1400" dirty="0">
                <a:solidFill>
                  <a:srgbClr val="00B050"/>
                </a:solidFill>
              </a:rPr>
              <a:t>: set the node data and left/right subtrees to null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__(self, key):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  = </a:t>
            </a:r>
            <a:r>
              <a:rPr lang="en-US" sz="1400" dirty="0"/>
              <a:t>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  = </a:t>
            </a:r>
            <a:r>
              <a:rPr lang="en-US" sz="1400" dirty="0"/>
              <a:t>key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Left(self, </a:t>
            </a:r>
            <a:r>
              <a:rPr lang="en-US" sz="1400" dirty="0" smtClean="0"/>
              <a:t>left = None): </a:t>
            </a:r>
            <a:br>
              <a:rPr lang="en-US" sz="1400" dirty="0" smtClean="0"/>
            </a:br>
            <a:r>
              <a:rPr lang="en-US" sz="1400" dirty="0" smtClean="0"/>
              <a:t>		if left is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self.left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</a:t>
            </a:r>
            <a:r>
              <a:rPr lang="en-US" sz="1400" dirty="0"/>
              <a:t>= left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or Set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Right(self, </a:t>
            </a:r>
            <a:r>
              <a:rPr lang="en-US" sz="1400" dirty="0" smtClean="0"/>
              <a:t>right = None):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if right is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self.right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right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Key(self, </a:t>
            </a:r>
            <a:r>
              <a:rPr lang="en-US" sz="1400" dirty="0" smtClean="0"/>
              <a:t>key = None): </a:t>
            </a:r>
            <a:br>
              <a:rPr lang="en-US" sz="1400" dirty="0" smtClean="0"/>
            </a:br>
            <a:r>
              <a:rPr lang="en-US" sz="1400" dirty="0" smtClean="0"/>
              <a:t>		if key is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self.key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</a:t>
            </a:r>
            <a:r>
              <a:rPr lang="en-US" sz="1400" dirty="0"/>
              <a:t>= key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833</Words>
  <Application>Microsoft Office PowerPoint</Application>
  <PresentationFormat>On-screen Show (4:3)</PresentationFormat>
  <Paragraphs>350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Tree BFS </vt:lpstr>
      <vt:lpstr>Binary Tree Level Order Search - Python</vt:lpstr>
      <vt:lpstr>Binary Tree DFS - Inorder</vt:lpstr>
      <vt:lpstr>Binary Tree DFS - Preorder</vt:lpstr>
      <vt:lpstr>Binary Tree DFS - Postorder</vt:lpstr>
      <vt:lpstr>Graph Definitions</vt:lpstr>
      <vt:lpstr>Graph Structure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DLS Graph</vt:lpstr>
      <vt:lpstr>DLS Graph – Algorithm</vt:lpstr>
      <vt:lpstr>DLS Graph – Search Complexity</vt:lpstr>
      <vt:lpstr>IDS Graph</vt:lpstr>
      <vt:lpstr>Why is IDS not BFS?</vt:lpstr>
      <vt:lpstr>IDS Graph – Search Complexity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154</cp:revision>
  <dcterms:created xsi:type="dcterms:W3CDTF">2006-08-16T00:00:00Z</dcterms:created>
  <dcterms:modified xsi:type="dcterms:W3CDTF">2017-10-24T21:44:16Z</dcterms:modified>
</cp:coreProperties>
</file>