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4" r:id="rId4"/>
    <p:sldId id="286" r:id="rId5"/>
    <p:sldId id="285" r:id="rId6"/>
    <p:sldId id="283" r:id="rId7"/>
    <p:sldId id="287" r:id="rId8"/>
    <p:sldId id="288" r:id="rId9"/>
    <p:sldId id="292" r:id="rId10"/>
    <p:sldId id="289" r:id="rId11"/>
    <p:sldId id="290" r:id="rId12"/>
    <p:sldId id="291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1068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Greedy and A*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5" y="990600"/>
            <a:ext cx="91276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Does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h(x) to estimate the distance (cost)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each local choice from the goal, plus the accumulated distance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(cost)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g(x) to the current state 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marL="914400" lvl="1" indent="-457200">
              <a:buAutoNum type="arabicPeriod" startAt="2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function g(x) for measuring the actual distance from the start state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to the current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 g(x) + h(x).</a:t>
            </a:r>
          </a:p>
        </p:txBody>
      </p:sp>
    </p:spTree>
    <p:extLst>
      <p:ext uri="{BB962C8B-B14F-4D97-AF65-F5344CB8AC3E}">
        <p14:creationId xmlns:p14="http://schemas.microsoft.com/office/powerpoint/2010/main" val="4182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-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278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A*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the 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optimal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the evaluation function is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f(x) = g(x) + h(x)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 optimal, since it will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always find the optimal solution.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– SLD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9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the previous SLD example, Greedy picked a suboptimal solution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(node B), while A* will pick an optimal solution (node C).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f(x) = g(x) +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122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2123" y="306990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>
            <a:off x="3856472" y="3413312"/>
            <a:ext cx="781937" cy="6491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501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A* will select node B, since g(B) + h(B) &lt; g(C) + h(C)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17175" y="3346904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10 + 10 = 20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5707" y="5595543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16 + 7 = 23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A*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smtClean="0"/>
              <a:t>AStar( </a:t>
            </a:r>
            <a:r>
              <a:rPr lang="en-US" b="1" dirty="0" smtClean="0"/>
              <a:t>root </a:t>
            </a:r>
            <a:r>
              <a:rPr lang="en-US" b="1" dirty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g(node) + 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360339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2447" y="5285601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051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75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Does not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to estimate the distance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(cost) of each local choice from the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the heuristic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- Completeness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04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Greedy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a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complete, since a solution will be found.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Straight Line Distance (SLD)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04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One well-known heuristic that meets this criteria is the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Straight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Line Distance (SLD)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problems where the search space can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be represented in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Euclidean Space.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4570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2454" y="3184966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16200000" flipH="1">
            <a:off x="3288035" y="3493999"/>
            <a:ext cx="771653" cy="49803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Greedy will select node C, since h(C) &lt; h(B)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Manhattan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79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search spaces represented by a 2D grid (such as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GridWorld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Manhattan Distance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heuristic which meets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criteria of always been less than or equal to the actual distance.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= the sum of the vertical and horizontal distance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1953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46621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51193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58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10000" y="47383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51955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5652700"/>
            <a:ext cx="0" cy="33337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95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95750" y="5843200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39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285475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86400" y="522330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2800" y="4738300"/>
            <a:ext cx="0" cy="762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38600" y="4042975"/>
            <a:ext cx="137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1581" y="3765976"/>
            <a:ext cx="105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Horizontal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3867" y="4904600"/>
            <a:ext cx="879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Vertical =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376" y="376597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h(S) = 5 ≤ h*(S) = 7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3077073" y="3904475"/>
            <a:ext cx="656727" cy="5195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Greedy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5892319" cy="2031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Greedy(amount):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while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amount – sum 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641" y="3352800"/>
            <a:ext cx="2761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Greedy Selection, which coin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gets the closet to the solution.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362619" y="4362616"/>
            <a:ext cx="1472623" cy="62254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72938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86384" y="2934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62048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14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10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35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$.15, [ 25, 10, 5, 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5482" y="2368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0" y="38998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h(10) = 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0" y="3505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76850" y="5029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Dodecagon 23"/>
          <p:cNvSpPr/>
          <p:nvPr/>
        </p:nvSpPr>
        <p:spPr>
          <a:xfrm>
            <a:off x="7733389" y="5029200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6002747" y="4433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9"/>
          </p:cNvCxnSpPr>
          <p:nvPr/>
        </p:nvCxnSpPr>
        <p:spPr>
          <a:xfrm>
            <a:off x="7162800" y="4445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5272" y="524244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h(10,1) =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11772" y="525934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h(10,5) = 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73223" y="4910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0205" y="3134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1078" y="6096000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378073" y="333660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39729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264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34073" y="1791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103970" y="2553441"/>
            <a:ext cx="3136900" cy="8852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53175" y="2553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03577" y="2553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6273" y="35402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4186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h(4)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125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[ 5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4, 2,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2273" y="1987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6791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2791" y="3124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43641" y="4648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5969538" y="4052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29591" y="4064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06057" y="489821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h(5,1) =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8563" y="48783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h(5,2) = 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0014" y="4529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6996" y="2753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3662" y="4191000"/>
            <a:ext cx="1495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8168" y="1650543"/>
            <a:ext cx="129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Different Coins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371196" y="1429586"/>
            <a:ext cx="710180" cy="37485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decagon 33"/>
          <p:cNvSpPr/>
          <p:nvPr/>
        </p:nvSpPr>
        <p:spPr>
          <a:xfrm>
            <a:off x="7700179" y="6022777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odecagon 39"/>
          <p:cNvSpPr/>
          <p:nvPr/>
        </p:nvSpPr>
        <p:spPr>
          <a:xfrm>
            <a:off x="7642517" y="46863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061617" y="5463064"/>
            <a:ext cx="1" cy="559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10278" y="6206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h(5,2,1) = 0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50256" y="5791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5926" y="5987534"/>
            <a:ext cx="3839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Solution is Complete, but not optimal!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Optimal is 4,4</a:t>
            </a:r>
            <a:endParaRPr lang="en-US" dirty="0"/>
          </a:p>
        </p:txBody>
      </p:sp>
      <p:sp>
        <p:nvSpPr>
          <p:cNvPr id="36" name="Dodecagon 35"/>
          <p:cNvSpPr/>
          <p:nvPr/>
        </p:nvSpPr>
        <p:spPr>
          <a:xfrm>
            <a:off x="2119084" y="334387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36" idx="0"/>
          </p:cNvCxnSpPr>
          <p:nvPr/>
        </p:nvCxnSpPr>
        <p:spPr>
          <a:xfrm flipH="1">
            <a:off x="2844981" y="2591173"/>
            <a:ext cx="1214098" cy="854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57284" y="354020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h(2) 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Greedy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48061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13078" y="5293985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13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766</Words>
  <Application>Microsoft Office PowerPoint</Application>
  <PresentationFormat>On-screen Show (4:3)</PresentationFormat>
  <Paragraphs>209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Artificial Intelligence Greedy and A* Search </vt:lpstr>
      <vt:lpstr>Greedy Algorithm</vt:lpstr>
      <vt:lpstr>Greedy - Completeness</vt:lpstr>
      <vt:lpstr>Greedy – Straight Line Distance (SLD)</vt:lpstr>
      <vt:lpstr>Greedy – Manhattan Distance</vt:lpstr>
      <vt:lpstr>Least Coin Problem – Greedy Search</vt:lpstr>
      <vt:lpstr>Greedy Search Example</vt:lpstr>
      <vt:lpstr>Greedy Search Example</vt:lpstr>
      <vt:lpstr>BFS Greedy – Algorithm</vt:lpstr>
      <vt:lpstr>A* Algorithm</vt:lpstr>
      <vt:lpstr>A* - Optimality</vt:lpstr>
      <vt:lpstr>A* – SLD Example</vt:lpstr>
      <vt:lpstr>BFS A* –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168</cp:revision>
  <dcterms:created xsi:type="dcterms:W3CDTF">2006-08-16T00:00:00Z</dcterms:created>
  <dcterms:modified xsi:type="dcterms:W3CDTF">2017-10-24T21:43:43Z</dcterms:modified>
</cp:coreProperties>
</file>