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92" r:id="rId10"/>
    <p:sldId id="289" r:id="rId11"/>
    <p:sldId id="290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570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990600"/>
            <a:ext cx="91276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minimizes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f(x)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B, since 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10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20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16 +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7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A*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/>
              <a:t>or </a:t>
            </a:r>
            <a:r>
              <a:rPr lang="en-US" b="1" u="sng" smtClean="0"/>
              <a:t>visited</a:t>
            </a:r>
            <a:endParaRPr lang="en-US" b="1" u="sng" dirty="0" smtClean="0"/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g(node) + 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360339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447" y="5285601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05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minimizes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162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42170" y="2553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8839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19791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[ 5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4827" y="422253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Greedy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  <a:endParaRPr lang="en-US" b="1" u="sng" dirty="0" smtClean="0"/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48061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3078" y="5293985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3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760</Words>
  <Application>Microsoft Office PowerPoint</Application>
  <PresentationFormat>On-screen Show (4:3)</PresentationFormat>
  <Paragraphs>207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BFS Greedy – Algorithm</vt:lpstr>
      <vt:lpstr>A* Algorithm</vt:lpstr>
      <vt:lpstr>A* - Optimality</vt:lpstr>
      <vt:lpstr>A* – SLD Example</vt:lpstr>
      <vt:lpstr>BFS A* –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163</cp:revision>
  <dcterms:created xsi:type="dcterms:W3CDTF">2006-08-16T00:00:00Z</dcterms:created>
  <dcterms:modified xsi:type="dcterms:W3CDTF">2017-07-03T00:07:24Z</dcterms:modified>
</cp:coreProperties>
</file>