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9" r:id="rId15"/>
    <p:sldId id="272" r:id="rId16"/>
    <p:sldId id="270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ferlitsch/Portland-Data-Science-Group/blob/master/README.NLP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Narrative Fields in Datasets for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Co-Organizer, Portland Data Science Group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8730" y="1409482"/>
            <a:ext cx="7026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The Narratives in the Dataset are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Each Narrative is a Document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2172"/>
              </p:ext>
            </p:extLst>
          </p:nvPr>
        </p:nvGraphicFramePr>
        <p:xfrm>
          <a:off x="1549400" y="4065796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 ..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94369" y="3366532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419599" y="3790256"/>
            <a:ext cx="304800" cy="24026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4409996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469990" y="4502329"/>
            <a:ext cx="2492409" cy="1846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92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narratives (corpus) building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447798"/>
            <a:ext cx="902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05300" y="2980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" y="2625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910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006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7700" y="29300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29554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76600" y="3006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0230"/>
              </p:ext>
            </p:extLst>
          </p:nvPr>
        </p:nvGraphicFramePr>
        <p:xfrm>
          <a:off x="647703" y="3581400"/>
          <a:ext cx="8012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" y="5445155"/>
            <a:ext cx="826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List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01117"/>
              </p:ext>
            </p:extLst>
          </p:nvPr>
        </p:nvGraphicFramePr>
        <p:xfrm>
          <a:off x="1010792" y="42672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2903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Stems are correct if word is not exception, </a:t>
            </a:r>
            <a:r>
              <a:rPr lang="en-US" sz="2400" i="1" dirty="0" smtClean="0">
                <a:solidFill>
                  <a:srgbClr val="C00000"/>
                </a:solidFill>
              </a:rPr>
              <a:t>BUT incorrect when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     word 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Lemmatization means reducing words to their root form, but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exceptions (vs. all words, e.g., 1000 words instead of </a:t>
            </a:r>
            <a:r>
              <a:rPr lang="en-US" sz="2400" i="1" dirty="0" smtClean="0">
                <a:solidFill>
                  <a:srgbClr val="0070C0"/>
                </a:solidFill>
              </a:rPr>
              <a:t>100,000</a:t>
            </a:r>
            <a:r>
              <a:rPr lang="en-US" sz="2400" i="1" dirty="0" smtClean="0">
                <a:solidFill>
                  <a:srgbClr val="0070C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43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504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All words are weighted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value (vs. 1 or 0).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(</a:t>
            </a:r>
            <a:r>
              <a:rPr lang="en-US" sz="2400" dirty="0" smtClean="0">
                <a:solidFill>
                  <a:srgbClr val="0070C0"/>
                </a:solidFill>
              </a:rPr>
              <a:t>no. of occurrences in corpus) / (no. of unique words in corpus)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2474"/>
              </p:ext>
            </p:extLst>
          </p:nvPr>
        </p:nvGraphicFramePr>
        <p:xfrm>
          <a:off x="1010792" y="48768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922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TF gives higher weight to words that are the most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frequently used – may result in </a:t>
            </a:r>
            <a:r>
              <a:rPr lang="en-US" sz="2800" dirty="0" err="1" smtClean="0">
                <a:solidFill>
                  <a:srgbClr val="C00000"/>
                </a:solidFill>
              </a:rPr>
              <a:t>underfitting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(too general).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Document Frequency is weighted 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have 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the 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</a:rPr>
              <a:t>log (</a:t>
            </a:r>
            <a:r>
              <a:rPr lang="en-US" sz="2000" dirty="0">
                <a:solidFill>
                  <a:srgbClr val="0070C0"/>
                </a:solidFill>
              </a:rPr>
              <a:t>(no. of unique words in corpus</a:t>
            </a:r>
            <a:r>
              <a:rPr lang="en-US" sz="2000" dirty="0" smtClean="0">
                <a:solidFill>
                  <a:srgbClr val="0070C0"/>
                </a:solidFill>
              </a:rPr>
              <a:t>) /</a:t>
            </a:r>
            <a:r>
              <a:rPr lang="en-US" sz="2000" dirty="0">
                <a:solidFill>
                  <a:srgbClr val="0070C0"/>
                </a:solidFill>
              </a:rPr>
              <a:t> (no. of occurrences in corpus)</a:t>
            </a:r>
            <a:r>
              <a:rPr lang="en-US" sz="2000" dirty="0" smtClean="0">
                <a:solidFill>
                  <a:srgbClr val="0070C0"/>
                </a:solidFill>
              </a:rPr>
              <a:t>  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68334"/>
              </p:ext>
            </p:extLst>
          </p:nvPr>
        </p:nvGraphicFramePr>
        <p:xfrm>
          <a:off x="1010792" y="53340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286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Even with Stemming/Lemmatization, the feature matrix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will be massive in size (</a:t>
            </a:r>
            <a:r>
              <a:rPr lang="en-US" sz="2800" dirty="0" err="1" smtClean="0">
                <a:solidFill>
                  <a:srgbClr val="C00000"/>
                </a:solidFill>
              </a:rPr>
              <a:t>e.g</a:t>
            </a:r>
            <a:r>
              <a:rPr lang="en-US" sz="2800" dirty="0" smtClean="0">
                <a:solidFill>
                  <a:srgbClr val="C00000"/>
                </a:solidFill>
              </a:rPr>
              <a:t>, 30,000 features).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Reduce to smaller number – typically 500 to 1000.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Choose the highest TF or IDF values in the Corpus.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– 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728186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 Reduction (man, men, boy, guy =&gt; male)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N-grams	(2 word pairs, 3 word pairs, …)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Word-Vectors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Correcting Misspellings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Detecting incorrectly categorized Narratives.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0926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 built a command tool for doing all the steps in this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Java based, packaged as a JAR file.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956176"/>
            <a:ext cx="824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https://github.com/andrewferlitsch/Portland-Data-Science-Group/blob/master/README.NLP.md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49378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914400" y="4517572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4822372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3048000" y="4517572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0" name="Folded Corner 9"/>
          <p:cNvSpPr/>
          <p:nvPr/>
        </p:nvSpPr>
        <p:spPr>
          <a:xfrm>
            <a:off x="5105400" y="4539343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4827815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7162800" y="4517572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13" name="Right Arrow 12"/>
          <p:cNvSpPr/>
          <p:nvPr/>
        </p:nvSpPr>
        <p:spPr>
          <a:xfrm>
            <a:off x="6324600" y="4844143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1774" y="3810000"/>
            <a:ext cx="343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Progression in Dataset Preparation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 out Garbage (dirty data)</a:t>
            </a:r>
          </a:p>
          <a:p>
            <a:r>
              <a:rPr lang="en-US" dirty="0" smtClean="0"/>
              <a:t>Filter out Noise (non-relevant features)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 = Low Bias, Low Variance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838200" y="1654629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Noise</a:t>
            </a:r>
          </a:p>
          <a:p>
            <a:pPr algn="ctr"/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5715000" y="1981200"/>
            <a:ext cx="1905000" cy="15240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</a:t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492829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2431" y="3157640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Information Gain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87486" y="198120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Reduce 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7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with Narrative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19109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006334"/>
            <a:ext cx="8155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is plain text which is a human description of the entry, i.e., what happened.</a:t>
            </a:r>
          </a:p>
          <a:p>
            <a:endParaRPr lang="en-US" dirty="0"/>
          </a:p>
          <a:p>
            <a:pPr algn="ctr"/>
            <a:r>
              <a:rPr lang="en-US" i="1" dirty="0" smtClean="0"/>
              <a:t>“upon arrival, the individual was initially non-responsive. …”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266" y="5419912"/>
            <a:ext cx="802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(label) is a classification based on the narrative by a human interpretation.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i="1" dirty="0" smtClean="0"/>
              <a:t>012  // Code value for “coarse” category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3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Narrative Text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 </a:t>
            </a:r>
            <a:r>
              <a:rPr lang="en-US" i="1" dirty="0" smtClean="0"/>
              <a:t>911 calls, Police/Emergency/Medical, Incidents, Inspections, Surveys, Complaints, Reviews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Entered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Interpreted =&gt;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Different People Entering and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Non-Uniformity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Errors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Narrative Fields into Features with Categorical ( or preferably Real) Values.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1295400" y="2743200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080000" y="2743200"/>
            <a:ext cx="1905000" cy="22860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Categorical / Real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02000" y="3429000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8464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Field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Unique Words in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1 if word appears in narrative; otherwise set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over:2</a:t>
            </a:r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Narrative as 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219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0114"/>
              </p:ext>
            </p:extLst>
          </p:nvPr>
        </p:nvGraphicFramePr>
        <p:xfrm>
          <a:off x="304801" y="2819400"/>
          <a:ext cx="83819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800600"/>
            <a:ext cx="8221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Issues: Explosion of categorical variables. For example, if the dataset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has 80,000unique words, then you would have 80,000 categorical variables!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792</Words>
  <Application>Microsoft Office PowerPoint</Application>
  <PresentationFormat>On-screen Show (4:3)</PresentationFormat>
  <Paragraphs>327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Handling Narrative Fields in Datasets for Classification </vt:lpstr>
      <vt:lpstr>Typical Dataset</vt:lpstr>
      <vt:lpstr>Feature Reduction</vt:lpstr>
      <vt:lpstr>Dataset with Narrative Fields</vt:lpstr>
      <vt:lpstr>Problem with Narrative Text Fields</vt:lpstr>
      <vt:lpstr>Challenge </vt:lpstr>
      <vt:lpstr>Bag of Words </vt:lpstr>
      <vt:lpstr>Cleansing and Tokenize (Words)</vt:lpstr>
      <vt:lpstr>Narrative as Categorical Variables</vt:lpstr>
      <vt:lpstr>Corpus</vt:lpstr>
      <vt:lpstr>Word Distribution</vt:lpstr>
      <vt:lpstr>Stop Word Removal</vt:lpstr>
      <vt:lpstr>Stemming</vt:lpstr>
      <vt:lpstr>Lemmatization</vt:lpstr>
      <vt:lpstr>Term Frequency (TF)</vt:lpstr>
      <vt:lpstr>Inverse Document Frequency (IDF)</vt:lpstr>
      <vt:lpstr>Pruning</vt:lpstr>
      <vt:lpstr>More – Not Covered</vt:lpstr>
      <vt:lpstr>Final – Homegrown Tool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22</cp:revision>
  <dcterms:created xsi:type="dcterms:W3CDTF">2006-08-16T00:00:00Z</dcterms:created>
  <dcterms:modified xsi:type="dcterms:W3CDTF">2017-05-09T23:28:39Z</dcterms:modified>
</cp:coreProperties>
</file>