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</a:p>
          <a:p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</a:t>
            </a:r>
            <a:r>
              <a:rPr lang="en-US" sz="1600" dirty="0" smtClean="0"/>
              <a:t>scalar</a:t>
            </a:r>
            <a:endParaRPr lang="en-US" sz="1600" dirty="0" smtClean="0"/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845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</a:t>
            </a:r>
            <a:r>
              <a:rPr lang="en-US" sz="1600" dirty="0" smtClean="0"/>
              <a:t>scalar</a:t>
            </a:r>
            <a:endParaRPr lang="en-US" sz="1600" dirty="0" smtClean="0"/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8610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shape=[2]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shape=[2]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3482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scalar value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14" y="3332945"/>
            <a:ext cx="1144933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</a:t>
            </a:r>
            <a:r>
              <a:rPr lang="en-US" sz="1600" dirty="0" smtClean="0"/>
              <a:t>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845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shape=[2]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shape=[2]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shape=[4]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a  + b 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optimizer.minimize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47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for samples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112" y="5644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</a:t>
            </a:r>
            <a:r>
              <a:rPr lang="en-US" sz="1600" dirty="0" smtClean="0"/>
              <a:t>are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809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63</cp:revision>
  <dcterms:created xsi:type="dcterms:W3CDTF">2006-08-16T00:00:00Z</dcterms:created>
  <dcterms:modified xsi:type="dcterms:W3CDTF">2017-07-24T19:04:01Z</dcterms:modified>
</cp:coreProperties>
</file>