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3482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</a:t>
            </a:r>
            <a:r>
              <a:rPr lang="en-US" sz="1600" dirty="0" smtClean="0"/>
              <a:t>scalar value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14" y="3332945"/>
            <a:ext cx="1144933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b  +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optimizer.minimize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9037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for a samples 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0350" y="56446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as </a:t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813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50</cp:revision>
  <dcterms:created xsi:type="dcterms:W3CDTF">2006-08-16T00:00:00Z</dcterms:created>
  <dcterms:modified xsi:type="dcterms:W3CDTF">2017-06-03T15:28:18Z</dcterms:modified>
</cp:coreProperties>
</file>