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4759D-A8B3-4676-8623-8658B650970C}" v="199" dt="2025-02-08T20:19:3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hna Drall" userId="06440e2d34680d1b" providerId="LiveId" clId="{1F54759D-A8B3-4676-8623-8658B650970C}"/>
    <pc:docChg chg="custSel modSld">
      <pc:chgData name="Sadhna Drall" userId="06440e2d34680d1b" providerId="LiveId" clId="{1F54759D-A8B3-4676-8623-8658B650970C}" dt="2025-02-08T20:19:54.204" v="214" actId="1076"/>
      <pc:docMkLst>
        <pc:docMk/>
      </pc:docMkLst>
      <pc:sldChg chg="addSp delSp modSp mod">
        <pc:chgData name="Sadhna Drall" userId="06440e2d34680d1b" providerId="LiveId" clId="{1F54759D-A8B3-4676-8623-8658B650970C}" dt="2025-02-08T20:19:54.204" v="214" actId="1076"/>
        <pc:sldMkLst>
          <pc:docMk/>
          <pc:sldMk cId="3100859735" sldId="256"/>
        </pc:sldMkLst>
        <pc:spChg chg="mod">
          <ac:chgData name="Sadhna Drall" userId="06440e2d34680d1b" providerId="LiveId" clId="{1F54759D-A8B3-4676-8623-8658B650970C}" dt="2025-02-08T20:01:46.899" v="3" actId="2711"/>
          <ac:spMkLst>
            <pc:docMk/>
            <pc:sldMk cId="3100859735" sldId="256"/>
            <ac:spMk id="2" creationId="{CDE4BBF8-02D9-3484-35CD-803A16157EE0}"/>
          </ac:spMkLst>
        </pc:spChg>
        <pc:picChg chg="del">
          <ac:chgData name="Sadhna Drall" userId="06440e2d34680d1b" providerId="LiveId" clId="{1F54759D-A8B3-4676-8623-8658B650970C}" dt="2025-02-08T20:19:27.083" v="205" actId="478"/>
          <ac:picMkLst>
            <pc:docMk/>
            <pc:sldMk cId="3100859735" sldId="256"/>
            <ac:picMk id="6" creationId="{DF4943EE-E97F-16C8-C450-C6736B7904F0}"/>
          </ac:picMkLst>
        </pc:picChg>
        <pc:picChg chg="add mod">
          <ac:chgData name="Sadhna Drall" userId="06440e2d34680d1b" providerId="LiveId" clId="{1F54759D-A8B3-4676-8623-8658B650970C}" dt="2025-02-08T20:19:54.204" v="214" actId="1076"/>
          <ac:picMkLst>
            <pc:docMk/>
            <pc:sldMk cId="3100859735" sldId="256"/>
            <ac:picMk id="7" creationId="{50862EC9-651A-C7EB-7E5A-E20CDE7D1AB4}"/>
          </ac:picMkLst>
        </pc:picChg>
      </pc:sldChg>
      <pc:sldChg chg="modSp">
        <pc:chgData name="Sadhna Drall" userId="06440e2d34680d1b" providerId="LiveId" clId="{1F54759D-A8B3-4676-8623-8658B650970C}" dt="2025-02-08T20:07:05.942" v="200" actId="20577"/>
        <pc:sldMkLst>
          <pc:docMk/>
          <pc:sldMk cId="3630358491" sldId="261"/>
        </pc:sldMkLst>
        <pc:graphicFrameChg chg="mod">
          <ac:chgData name="Sadhna Drall" userId="06440e2d34680d1b" providerId="LiveId" clId="{1F54759D-A8B3-4676-8623-8658B650970C}" dt="2025-02-08T20:07:05.942" v="200" actId="20577"/>
          <ac:graphicFrameMkLst>
            <pc:docMk/>
            <pc:sldMk cId="3630358491" sldId="261"/>
            <ac:graphicFrameMk id="5" creationId="{912F05A8-01AC-9741-8A87-7C2DBCE96A34}"/>
          </ac:graphicFrameMkLst>
        </pc:graphicFrameChg>
      </pc:sldChg>
      <pc:sldChg chg="modSp">
        <pc:chgData name="Sadhna Drall" userId="06440e2d34680d1b" providerId="LiveId" clId="{1F54759D-A8B3-4676-8623-8658B650970C}" dt="2025-02-08T20:05:57.186" v="193" actId="20577"/>
        <pc:sldMkLst>
          <pc:docMk/>
          <pc:sldMk cId="3233289494" sldId="264"/>
        </pc:sldMkLst>
        <pc:graphicFrameChg chg="mod">
          <ac:chgData name="Sadhna Drall" userId="06440e2d34680d1b" providerId="LiveId" clId="{1F54759D-A8B3-4676-8623-8658B650970C}" dt="2025-02-08T20:05:57.186" v="193" actId="20577"/>
          <ac:graphicFrameMkLst>
            <pc:docMk/>
            <pc:sldMk cId="3233289494" sldId="264"/>
            <ac:graphicFrameMk id="8" creationId="{BF26513E-BA01-C391-8D80-B4689BFA8C8C}"/>
          </ac:graphicFrameMkLst>
        </pc:graphicFrameChg>
      </pc:sldChg>
      <pc:sldChg chg="addSp delSp modSp mod">
        <pc:chgData name="Sadhna Drall" userId="06440e2d34680d1b" providerId="LiveId" clId="{1F54759D-A8B3-4676-8623-8658B650970C}" dt="2025-02-08T20:08:21.546" v="204" actId="26606"/>
        <pc:sldMkLst>
          <pc:docMk/>
          <pc:sldMk cId="2490222535" sldId="265"/>
        </pc:sldMkLst>
        <pc:spChg chg="mod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2" creationId="{28FCDD82-1237-A33A-6B6C-E744EFB32CD9}"/>
          </ac:spMkLst>
        </pc:spChg>
        <pc:spChg chg="add mod">
          <ac:chgData name="Sadhna Drall" userId="06440e2d34680d1b" providerId="LiveId" clId="{1F54759D-A8B3-4676-8623-8658B650970C}" dt="2025-02-08T20:08:07.114" v="203" actId="113"/>
          <ac:spMkLst>
            <pc:docMk/>
            <pc:sldMk cId="2490222535" sldId="265"/>
            <ac:spMk id="3" creationId="{F88B13C4-F108-D39A-7969-829EA6B080F5}"/>
          </ac:spMkLst>
        </pc:spChg>
        <pc:spChg chg="del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10" creationId="{435959F4-53DA-47FF-BC24-1E5B75C69876}"/>
          </ac:spMkLst>
        </pc:spChg>
        <pc:spChg chg="del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21" creationId="{59226104-0061-4319-8237-9C001BF85D49}"/>
          </ac:spMkLst>
        </pc:spChg>
        <pc:spChg chg="del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31" creationId="{A5D0B0D3-D735-4619-AA45-B57B791E1744}"/>
          </ac:spMkLst>
        </pc:spChg>
        <pc:spChg chg="del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33" creationId="{CF7F2079-504C-499A-A644-58F4DDC7643B}"/>
          </ac:spMkLst>
        </pc:spChg>
        <pc:spChg chg="del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43" creationId="{3D505D40-32E9-4C48-81F8-AD80433BE6B7}"/>
          </ac:spMkLst>
        </pc:spChg>
        <pc:spChg chg="add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57" creationId="{435959F4-53DA-47FF-BC24-1E5B75C69876}"/>
          </ac:spMkLst>
        </pc:spChg>
        <pc:spChg chg="add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68" creationId="{59226104-0061-4319-8237-9C001BF85D49}"/>
          </ac:spMkLst>
        </pc:spChg>
        <pc:spChg chg="add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78" creationId="{A5D0B0D3-D735-4619-AA45-B57B791E1744}"/>
          </ac:spMkLst>
        </pc:spChg>
        <pc:spChg chg="add">
          <ac:chgData name="Sadhna Drall" userId="06440e2d34680d1b" providerId="LiveId" clId="{1F54759D-A8B3-4676-8623-8658B650970C}" dt="2025-02-08T20:08:21.546" v="204" actId="26606"/>
          <ac:spMkLst>
            <pc:docMk/>
            <pc:sldMk cId="2490222535" sldId="265"/>
            <ac:spMk id="80" creationId="{3D505D40-32E9-4C48-81F8-AD80433BE6B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5A295-4199-41A9-9AEA-4E12AD2E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41B887-45C5-4A4B-98C6-BDEA8E2305C2}">
      <dgm:prSet/>
      <dgm:spPr/>
      <dgm:t>
        <a:bodyPr/>
        <a:lstStyle/>
        <a:p>
          <a:r>
            <a:rPr lang="en-US" b="1" dirty="0"/>
            <a:t>AI-driven platform</a:t>
          </a:r>
          <a:r>
            <a:rPr lang="en-US" dirty="0"/>
            <a:t> for neurodivergent individuals, the elderly, and people with disabilities.</a:t>
          </a:r>
        </a:p>
      </dgm:t>
    </dgm:pt>
    <dgm:pt modelId="{64721B24-AA06-4D42-911A-57D6FE5B28F7}" type="parTrans" cxnId="{ECBAD36A-4407-4383-9DC2-382DEB86D795}">
      <dgm:prSet/>
      <dgm:spPr/>
      <dgm:t>
        <a:bodyPr/>
        <a:lstStyle/>
        <a:p>
          <a:endParaRPr lang="en-US"/>
        </a:p>
      </dgm:t>
    </dgm:pt>
    <dgm:pt modelId="{2B09B521-04F9-4EFB-B7E9-5AF14AD64083}" type="sibTrans" cxnId="{ECBAD36A-4407-4383-9DC2-382DEB86D795}">
      <dgm:prSet/>
      <dgm:spPr/>
      <dgm:t>
        <a:bodyPr/>
        <a:lstStyle/>
        <a:p>
          <a:endParaRPr lang="en-US"/>
        </a:p>
      </dgm:t>
    </dgm:pt>
    <dgm:pt modelId="{5233CDE9-95D0-4D5C-8A46-B8B466C60C4B}">
      <dgm:prSet/>
      <dgm:spPr/>
      <dgm:t>
        <a:bodyPr/>
        <a:lstStyle/>
        <a:p>
          <a:r>
            <a:rPr lang="en-US" dirty="0"/>
            <a:t>Adaptive AI platform enhancing accessibility, user experience, and mental well-being through personalized UI and interaction features.</a:t>
          </a:r>
        </a:p>
      </dgm:t>
    </dgm:pt>
    <dgm:pt modelId="{259B0545-67A2-438F-8946-C65748AA3CF6}" type="parTrans" cxnId="{E4BA7629-6DE1-41C9-8057-F799A9C4F50E}">
      <dgm:prSet/>
      <dgm:spPr/>
      <dgm:t>
        <a:bodyPr/>
        <a:lstStyle/>
        <a:p>
          <a:endParaRPr lang="en-CA"/>
        </a:p>
      </dgm:t>
    </dgm:pt>
    <dgm:pt modelId="{C04B9722-FE64-485B-A5C6-F14AE3EBDC75}" type="sibTrans" cxnId="{E4BA7629-6DE1-41C9-8057-F799A9C4F50E}">
      <dgm:prSet/>
      <dgm:spPr/>
      <dgm:t>
        <a:bodyPr/>
        <a:lstStyle/>
        <a:p>
          <a:endParaRPr lang="en-CA"/>
        </a:p>
      </dgm:t>
    </dgm:pt>
    <dgm:pt modelId="{41C3A1D5-C661-4E68-9F6F-ABB9783E78CA}" type="pres">
      <dgm:prSet presAssocID="{CC25A295-4199-41A9-9AEA-4E12AD2E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03D6CB-3ED4-4A24-A22D-CBAFDAEC22A7}" type="pres">
      <dgm:prSet presAssocID="{3641B887-45C5-4A4B-98C6-BDEA8E2305C2}" presName="hierRoot1" presStyleCnt="0"/>
      <dgm:spPr/>
    </dgm:pt>
    <dgm:pt modelId="{3F65ECE7-C90D-45E2-B6DF-598CF956DAC3}" type="pres">
      <dgm:prSet presAssocID="{3641B887-45C5-4A4B-98C6-BDEA8E2305C2}" presName="composite" presStyleCnt="0"/>
      <dgm:spPr/>
    </dgm:pt>
    <dgm:pt modelId="{5D21877C-EA11-4E69-A3F7-EA38A3413E5F}" type="pres">
      <dgm:prSet presAssocID="{3641B887-45C5-4A4B-98C6-BDEA8E2305C2}" presName="background" presStyleLbl="node0" presStyleIdx="0" presStyleCnt="2"/>
      <dgm:spPr/>
    </dgm:pt>
    <dgm:pt modelId="{7520BF74-7C03-4F15-9D5B-113415CB8B1A}" type="pres">
      <dgm:prSet presAssocID="{3641B887-45C5-4A4B-98C6-BDEA8E2305C2}" presName="text" presStyleLbl="fgAcc0" presStyleIdx="0" presStyleCnt="2">
        <dgm:presLayoutVars>
          <dgm:chPref val="3"/>
        </dgm:presLayoutVars>
      </dgm:prSet>
      <dgm:spPr/>
    </dgm:pt>
    <dgm:pt modelId="{14E742E8-D600-4AAB-8A74-07F5910D6023}" type="pres">
      <dgm:prSet presAssocID="{3641B887-45C5-4A4B-98C6-BDEA8E2305C2}" presName="hierChild2" presStyleCnt="0"/>
      <dgm:spPr/>
    </dgm:pt>
    <dgm:pt modelId="{862114E0-9C56-4187-A064-FF2D14227EFB}" type="pres">
      <dgm:prSet presAssocID="{5233CDE9-95D0-4D5C-8A46-B8B466C60C4B}" presName="hierRoot1" presStyleCnt="0"/>
      <dgm:spPr/>
    </dgm:pt>
    <dgm:pt modelId="{FF151166-2CCC-41C3-96AA-49DC7E571683}" type="pres">
      <dgm:prSet presAssocID="{5233CDE9-95D0-4D5C-8A46-B8B466C60C4B}" presName="composite" presStyleCnt="0"/>
      <dgm:spPr/>
    </dgm:pt>
    <dgm:pt modelId="{A33D4652-7CF5-4A9C-BF00-E382EC2CB08D}" type="pres">
      <dgm:prSet presAssocID="{5233CDE9-95D0-4D5C-8A46-B8B466C60C4B}" presName="background" presStyleLbl="node0" presStyleIdx="1" presStyleCnt="2"/>
      <dgm:spPr/>
    </dgm:pt>
    <dgm:pt modelId="{6D0CDA87-9F4D-436B-917B-8BB83C21ACC1}" type="pres">
      <dgm:prSet presAssocID="{5233CDE9-95D0-4D5C-8A46-B8B466C60C4B}" presName="text" presStyleLbl="fgAcc0" presStyleIdx="1" presStyleCnt="2">
        <dgm:presLayoutVars>
          <dgm:chPref val="3"/>
        </dgm:presLayoutVars>
      </dgm:prSet>
      <dgm:spPr/>
    </dgm:pt>
    <dgm:pt modelId="{E19D0BE0-F081-4C67-BE6F-BFB2D34C073A}" type="pres">
      <dgm:prSet presAssocID="{5233CDE9-95D0-4D5C-8A46-B8B466C60C4B}" presName="hierChild2" presStyleCnt="0"/>
      <dgm:spPr/>
    </dgm:pt>
  </dgm:ptLst>
  <dgm:cxnLst>
    <dgm:cxn modelId="{E4BA7629-6DE1-41C9-8057-F799A9C4F50E}" srcId="{CC25A295-4199-41A9-9AEA-4E12AD2ED118}" destId="{5233CDE9-95D0-4D5C-8A46-B8B466C60C4B}" srcOrd="1" destOrd="0" parTransId="{259B0545-67A2-438F-8946-C65748AA3CF6}" sibTransId="{C04B9722-FE64-485B-A5C6-F14AE3EBDC75}"/>
    <dgm:cxn modelId="{6554353A-8E2B-4F55-ABBD-218D8CAA249D}" type="presOf" srcId="{5233CDE9-95D0-4D5C-8A46-B8B466C60C4B}" destId="{6D0CDA87-9F4D-436B-917B-8BB83C21ACC1}" srcOrd="0" destOrd="0" presId="urn:microsoft.com/office/officeart/2005/8/layout/hierarchy1"/>
    <dgm:cxn modelId="{ECBAD36A-4407-4383-9DC2-382DEB86D795}" srcId="{CC25A295-4199-41A9-9AEA-4E12AD2ED118}" destId="{3641B887-45C5-4A4B-98C6-BDEA8E2305C2}" srcOrd="0" destOrd="0" parTransId="{64721B24-AA06-4D42-911A-57D6FE5B28F7}" sibTransId="{2B09B521-04F9-4EFB-B7E9-5AF14AD64083}"/>
    <dgm:cxn modelId="{4CD6A5B3-73B7-4223-B486-041C6F98FB4F}" type="presOf" srcId="{3641B887-45C5-4A4B-98C6-BDEA8E2305C2}" destId="{7520BF74-7C03-4F15-9D5B-113415CB8B1A}" srcOrd="0" destOrd="0" presId="urn:microsoft.com/office/officeart/2005/8/layout/hierarchy1"/>
    <dgm:cxn modelId="{072F89D5-DAD5-4168-81EB-7A5B35B00934}" type="presOf" srcId="{CC25A295-4199-41A9-9AEA-4E12AD2ED118}" destId="{41C3A1D5-C661-4E68-9F6F-ABB9783E78CA}" srcOrd="0" destOrd="0" presId="urn:microsoft.com/office/officeart/2005/8/layout/hierarchy1"/>
    <dgm:cxn modelId="{E978B030-31D2-4E87-80CF-D0ACDAB73B2B}" type="presParOf" srcId="{41C3A1D5-C661-4E68-9F6F-ABB9783E78CA}" destId="{5403D6CB-3ED4-4A24-A22D-CBAFDAEC22A7}" srcOrd="0" destOrd="0" presId="urn:microsoft.com/office/officeart/2005/8/layout/hierarchy1"/>
    <dgm:cxn modelId="{7C41A4C6-3D66-42FC-A7D7-92482E96217E}" type="presParOf" srcId="{5403D6CB-3ED4-4A24-A22D-CBAFDAEC22A7}" destId="{3F65ECE7-C90D-45E2-B6DF-598CF956DAC3}" srcOrd="0" destOrd="0" presId="urn:microsoft.com/office/officeart/2005/8/layout/hierarchy1"/>
    <dgm:cxn modelId="{E66EA640-8AF8-41E6-BEDA-6413D36B35E9}" type="presParOf" srcId="{3F65ECE7-C90D-45E2-B6DF-598CF956DAC3}" destId="{5D21877C-EA11-4E69-A3F7-EA38A3413E5F}" srcOrd="0" destOrd="0" presId="urn:microsoft.com/office/officeart/2005/8/layout/hierarchy1"/>
    <dgm:cxn modelId="{43BBE2BF-E5C1-49DD-8235-F9AC36A67E38}" type="presParOf" srcId="{3F65ECE7-C90D-45E2-B6DF-598CF956DAC3}" destId="{7520BF74-7C03-4F15-9D5B-113415CB8B1A}" srcOrd="1" destOrd="0" presId="urn:microsoft.com/office/officeart/2005/8/layout/hierarchy1"/>
    <dgm:cxn modelId="{98F68853-F3D2-4B2B-ABDA-5A6F72ECCEC2}" type="presParOf" srcId="{5403D6CB-3ED4-4A24-A22D-CBAFDAEC22A7}" destId="{14E742E8-D600-4AAB-8A74-07F5910D6023}" srcOrd="1" destOrd="0" presId="urn:microsoft.com/office/officeart/2005/8/layout/hierarchy1"/>
    <dgm:cxn modelId="{75F8939C-70B2-4529-A671-E87EFA9D75C2}" type="presParOf" srcId="{41C3A1D5-C661-4E68-9F6F-ABB9783E78CA}" destId="{862114E0-9C56-4187-A064-FF2D14227EFB}" srcOrd="1" destOrd="0" presId="urn:microsoft.com/office/officeart/2005/8/layout/hierarchy1"/>
    <dgm:cxn modelId="{F02AD132-F95C-4D9D-9638-5AB4B2F06D87}" type="presParOf" srcId="{862114E0-9C56-4187-A064-FF2D14227EFB}" destId="{FF151166-2CCC-41C3-96AA-49DC7E571683}" srcOrd="0" destOrd="0" presId="urn:microsoft.com/office/officeart/2005/8/layout/hierarchy1"/>
    <dgm:cxn modelId="{07C6506C-B321-4118-AEE6-F74BDF049023}" type="presParOf" srcId="{FF151166-2CCC-41C3-96AA-49DC7E571683}" destId="{A33D4652-7CF5-4A9C-BF00-E382EC2CB08D}" srcOrd="0" destOrd="0" presId="urn:microsoft.com/office/officeart/2005/8/layout/hierarchy1"/>
    <dgm:cxn modelId="{650E42E2-298B-4591-96C5-7918B47B4E8F}" type="presParOf" srcId="{FF151166-2CCC-41C3-96AA-49DC7E571683}" destId="{6D0CDA87-9F4D-436B-917B-8BB83C21ACC1}" srcOrd="1" destOrd="0" presId="urn:microsoft.com/office/officeart/2005/8/layout/hierarchy1"/>
    <dgm:cxn modelId="{DCF6B4AA-0F3A-4D18-A911-9C777AC53AC9}" type="presParOf" srcId="{862114E0-9C56-4187-A064-FF2D14227EFB}" destId="{E19D0BE0-F081-4C67-BE6F-BFB2D34C07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BDCAC-EA8E-4B76-AAC5-5CCB4A89E32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68590-9CD5-4F13-B0FF-812CB6715A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Personalized UI</a:t>
          </a:r>
          <a:r>
            <a:rPr lang="en-US" dirty="0"/>
            <a:t>: Adjustable fonts, contrast, and layout for every user.</a:t>
          </a:r>
        </a:p>
      </dgm:t>
    </dgm:pt>
    <dgm:pt modelId="{5810A22B-4C95-497A-90F2-F98DF8A13E35}" type="parTrans" cxnId="{933B1B2C-31CB-4641-9407-643B8285B708}">
      <dgm:prSet/>
      <dgm:spPr/>
      <dgm:t>
        <a:bodyPr/>
        <a:lstStyle/>
        <a:p>
          <a:endParaRPr lang="en-US"/>
        </a:p>
      </dgm:t>
    </dgm:pt>
    <dgm:pt modelId="{094F422F-E69C-4949-A1D2-7F74DD4E34E3}" type="sibTrans" cxnId="{933B1B2C-31CB-4641-9407-643B8285B7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9CAC19-8357-4315-AEA5-DAB935B7C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AI Text-to-Speech &amp; Speech-to-Text</a:t>
          </a:r>
          <a:r>
            <a:rPr lang="en-US" dirty="0"/>
            <a:t>: Seamless interaction via voice and text conversion.</a:t>
          </a:r>
        </a:p>
      </dgm:t>
    </dgm:pt>
    <dgm:pt modelId="{EA36DB03-7F0B-4D46-9E9E-1EDF787E046E}" type="parTrans" cxnId="{913B0BB2-5234-4A63-8DFE-BB348EE5E4FE}">
      <dgm:prSet/>
      <dgm:spPr/>
      <dgm:t>
        <a:bodyPr/>
        <a:lstStyle/>
        <a:p>
          <a:endParaRPr lang="en-US"/>
        </a:p>
      </dgm:t>
    </dgm:pt>
    <dgm:pt modelId="{91B1687D-502B-4D22-BD37-443924AE703B}" type="sibTrans" cxnId="{913B0BB2-5234-4A63-8DFE-BB348EE5E4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CCB3EF-072D-4B35-B83E-63C69D0DA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Mobility Assistance</a:t>
          </a:r>
          <a:r>
            <a:rPr lang="en-US" dirty="0"/>
            <a:t>: Gesture-based navigation and real-time captions.</a:t>
          </a:r>
        </a:p>
      </dgm:t>
    </dgm:pt>
    <dgm:pt modelId="{5C9FB16C-C371-4787-80CF-BA3F5422D2E2}" type="parTrans" cxnId="{A489337F-242D-4EAA-A726-96BE49A96DC6}">
      <dgm:prSet/>
      <dgm:spPr/>
      <dgm:t>
        <a:bodyPr/>
        <a:lstStyle/>
        <a:p>
          <a:endParaRPr lang="en-US"/>
        </a:p>
      </dgm:t>
    </dgm:pt>
    <dgm:pt modelId="{4CB8D14C-EA5F-4B89-AF9F-DB800550183E}" type="sibTrans" cxnId="{A489337F-242D-4EAA-A726-96BE49A96D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69BB8F-22DC-4935-9044-2F923FABC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AI Productivity Tools</a:t>
          </a:r>
          <a:r>
            <a:rPr lang="en-US" dirty="0"/>
            <a:t>: Task prioritization, distraction blockers, and smart reminders.</a:t>
          </a:r>
        </a:p>
      </dgm:t>
    </dgm:pt>
    <dgm:pt modelId="{6FEA1557-38A1-41AE-9948-C548867A3A38}" type="parTrans" cxnId="{51410CAF-8A42-41A1-974F-0899C22D09DE}">
      <dgm:prSet/>
      <dgm:spPr/>
      <dgm:t>
        <a:bodyPr/>
        <a:lstStyle/>
        <a:p>
          <a:endParaRPr lang="en-US"/>
        </a:p>
      </dgm:t>
    </dgm:pt>
    <dgm:pt modelId="{E37497F0-E559-4E2E-8E12-ED0EA0DFFDD6}" type="sibTrans" cxnId="{51410CAF-8A42-41A1-974F-0899C22D09DE}">
      <dgm:prSet/>
      <dgm:spPr/>
      <dgm:t>
        <a:bodyPr/>
        <a:lstStyle/>
        <a:p>
          <a:endParaRPr lang="en-US"/>
        </a:p>
      </dgm:t>
    </dgm:pt>
    <dgm:pt modelId="{9C92522B-AB02-48B3-8CB0-9CB31473BCE1}" type="pres">
      <dgm:prSet presAssocID="{F97BDCAC-EA8E-4B76-AAC5-5CCB4A89E32F}" presName="root" presStyleCnt="0">
        <dgm:presLayoutVars>
          <dgm:dir/>
          <dgm:resizeHandles val="exact"/>
        </dgm:presLayoutVars>
      </dgm:prSet>
      <dgm:spPr/>
    </dgm:pt>
    <dgm:pt modelId="{90D87EEE-C050-4DB2-BB41-F1A1401A7307}" type="pres">
      <dgm:prSet presAssocID="{F97BDCAC-EA8E-4B76-AAC5-5CCB4A89E32F}" presName="container" presStyleCnt="0">
        <dgm:presLayoutVars>
          <dgm:dir/>
          <dgm:resizeHandles val="exact"/>
        </dgm:presLayoutVars>
      </dgm:prSet>
      <dgm:spPr/>
    </dgm:pt>
    <dgm:pt modelId="{6F1B47F8-37D3-4707-90F8-4228B9DF6A8D}" type="pres">
      <dgm:prSet presAssocID="{0C968590-9CD5-4F13-B0FF-812CB6715A2C}" presName="compNode" presStyleCnt="0"/>
      <dgm:spPr/>
    </dgm:pt>
    <dgm:pt modelId="{69E869D1-8770-43D8-B359-8D2B15DD7508}" type="pres">
      <dgm:prSet presAssocID="{0C968590-9CD5-4F13-B0FF-812CB6715A2C}" presName="iconBgRect" presStyleLbl="bgShp" presStyleIdx="0" presStyleCnt="4"/>
      <dgm:spPr/>
    </dgm:pt>
    <dgm:pt modelId="{0AE57AC0-EAFD-472E-9F87-E3372268877B}" type="pres">
      <dgm:prSet presAssocID="{0C968590-9CD5-4F13-B0FF-812CB6715A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E0A84D-D1C7-4CFE-9987-026384BE46F5}" type="pres">
      <dgm:prSet presAssocID="{0C968590-9CD5-4F13-B0FF-812CB6715A2C}" presName="spaceRect" presStyleCnt="0"/>
      <dgm:spPr/>
    </dgm:pt>
    <dgm:pt modelId="{1FF9FB7B-0435-4B16-A9FC-A7EC667873F4}" type="pres">
      <dgm:prSet presAssocID="{0C968590-9CD5-4F13-B0FF-812CB6715A2C}" presName="textRect" presStyleLbl="revTx" presStyleIdx="0" presStyleCnt="4">
        <dgm:presLayoutVars>
          <dgm:chMax val="1"/>
          <dgm:chPref val="1"/>
        </dgm:presLayoutVars>
      </dgm:prSet>
      <dgm:spPr/>
    </dgm:pt>
    <dgm:pt modelId="{D37D510F-87F3-411E-8B74-2F4A1D8C0AD9}" type="pres">
      <dgm:prSet presAssocID="{094F422F-E69C-4949-A1D2-7F74DD4E34E3}" presName="sibTrans" presStyleLbl="sibTrans2D1" presStyleIdx="0" presStyleCnt="0"/>
      <dgm:spPr/>
    </dgm:pt>
    <dgm:pt modelId="{90B24FB5-8E5F-4EE3-9AC2-206C9576757D}" type="pres">
      <dgm:prSet presAssocID="{209CAC19-8357-4315-AEA5-DAB935B7CEF1}" presName="compNode" presStyleCnt="0"/>
      <dgm:spPr/>
    </dgm:pt>
    <dgm:pt modelId="{4F780233-4C62-4EE0-B65D-2C7E01DD814C}" type="pres">
      <dgm:prSet presAssocID="{209CAC19-8357-4315-AEA5-DAB935B7CEF1}" presName="iconBgRect" presStyleLbl="bgShp" presStyleIdx="1" presStyleCnt="4"/>
      <dgm:spPr/>
    </dgm:pt>
    <dgm:pt modelId="{7FC6E546-7C8F-4E0F-A95C-E5BC88076410}" type="pres">
      <dgm:prSet presAssocID="{209CAC19-8357-4315-AEA5-DAB935B7CE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DE159F9-2039-4958-AB2F-8A22A6B48052}" type="pres">
      <dgm:prSet presAssocID="{209CAC19-8357-4315-AEA5-DAB935B7CEF1}" presName="spaceRect" presStyleCnt="0"/>
      <dgm:spPr/>
    </dgm:pt>
    <dgm:pt modelId="{664FBC34-4DF4-43E8-BC90-2F496E5340BF}" type="pres">
      <dgm:prSet presAssocID="{209CAC19-8357-4315-AEA5-DAB935B7CEF1}" presName="textRect" presStyleLbl="revTx" presStyleIdx="1" presStyleCnt="4">
        <dgm:presLayoutVars>
          <dgm:chMax val="1"/>
          <dgm:chPref val="1"/>
        </dgm:presLayoutVars>
      </dgm:prSet>
      <dgm:spPr/>
    </dgm:pt>
    <dgm:pt modelId="{6D8A3AF8-800B-4774-9916-6989B2FB1537}" type="pres">
      <dgm:prSet presAssocID="{91B1687D-502B-4D22-BD37-443924AE703B}" presName="sibTrans" presStyleLbl="sibTrans2D1" presStyleIdx="0" presStyleCnt="0"/>
      <dgm:spPr/>
    </dgm:pt>
    <dgm:pt modelId="{13F4C081-BBB4-43C9-A860-05E8D0DDA88A}" type="pres">
      <dgm:prSet presAssocID="{74CCB3EF-072D-4B35-B83E-63C69D0DA696}" presName="compNode" presStyleCnt="0"/>
      <dgm:spPr/>
    </dgm:pt>
    <dgm:pt modelId="{7857BC15-0448-47EE-B873-FE354120415D}" type="pres">
      <dgm:prSet presAssocID="{74CCB3EF-072D-4B35-B83E-63C69D0DA696}" presName="iconBgRect" presStyleLbl="bgShp" presStyleIdx="2" presStyleCnt="4"/>
      <dgm:spPr/>
    </dgm:pt>
    <dgm:pt modelId="{9D8BDE76-3851-4326-8434-E01353E099E5}" type="pres">
      <dgm:prSet presAssocID="{74CCB3EF-072D-4B35-B83E-63C69D0DA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75A7572-1F46-4A69-A988-5C5D9BACC3F6}" type="pres">
      <dgm:prSet presAssocID="{74CCB3EF-072D-4B35-B83E-63C69D0DA696}" presName="spaceRect" presStyleCnt="0"/>
      <dgm:spPr/>
    </dgm:pt>
    <dgm:pt modelId="{660ABF6A-0807-427B-B851-5117174C4A6E}" type="pres">
      <dgm:prSet presAssocID="{74CCB3EF-072D-4B35-B83E-63C69D0DA696}" presName="textRect" presStyleLbl="revTx" presStyleIdx="2" presStyleCnt="4">
        <dgm:presLayoutVars>
          <dgm:chMax val="1"/>
          <dgm:chPref val="1"/>
        </dgm:presLayoutVars>
      </dgm:prSet>
      <dgm:spPr/>
    </dgm:pt>
    <dgm:pt modelId="{3BCE64EC-158C-488B-A756-BDF75C7EED08}" type="pres">
      <dgm:prSet presAssocID="{4CB8D14C-EA5F-4B89-AF9F-DB800550183E}" presName="sibTrans" presStyleLbl="sibTrans2D1" presStyleIdx="0" presStyleCnt="0"/>
      <dgm:spPr/>
    </dgm:pt>
    <dgm:pt modelId="{26495E45-71B0-4EFC-8C37-4FB872564E2F}" type="pres">
      <dgm:prSet presAssocID="{9269BB8F-22DC-4935-9044-2F923FABC8ED}" presName="compNode" presStyleCnt="0"/>
      <dgm:spPr/>
    </dgm:pt>
    <dgm:pt modelId="{0BDC306F-7700-4C4D-BB91-15E6C9F408B4}" type="pres">
      <dgm:prSet presAssocID="{9269BB8F-22DC-4935-9044-2F923FABC8ED}" presName="iconBgRect" presStyleLbl="bgShp" presStyleIdx="3" presStyleCnt="4"/>
      <dgm:spPr/>
    </dgm:pt>
    <dgm:pt modelId="{3DB9C3DE-145C-47FD-B511-CD1F02B4EA70}" type="pres">
      <dgm:prSet presAssocID="{9269BB8F-22DC-4935-9044-2F923FABC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544648-6298-4FDA-A2A4-DB252DD15A4E}" type="pres">
      <dgm:prSet presAssocID="{9269BB8F-22DC-4935-9044-2F923FABC8ED}" presName="spaceRect" presStyleCnt="0"/>
      <dgm:spPr/>
    </dgm:pt>
    <dgm:pt modelId="{E5E48336-A861-4E73-A94E-DE51F7951239}" type="pres">
      <dgm:prSet presAssocID="{9269BB8F-22DC-4935-9044-2F923FABC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92641C-01F8-4846-B7C8-C210CD331D20}" type="presOf" srcId="{F97BDCAC-EA8E-4B76-AAC5-5CCB4A89E32F}" destId="{9C92522B-AB02-48B3-8CB0-9CB31473BCE1}" srcOrd="0" destOrd="0" presId="urn:microsoft.com/office/officeart/2018/2/layout/IconCircleList"/>
    <dgm:cxn modelId="{933B1B2C-31CB-4641-9407-643B8285B708}" srcId="{F97BDCAC-EA8E-4B76-AAC5-5CCB4A89E32F}" destId="{0C968590-9CD5-4F13-B0FF-812CB6715A2C}" srcOrd="0" destOrd="0" parTransId="{5810A22B-4C95-497A-90F2-F98DF8A13E35}" sibTransId="{094F422F-E69C-4949-A1D2-7F74DD4E34E3}"/>
    <dgm:cxn modelId="{F81B705D-EB96-4BC6-B3DB-E0299A7505F7}" type="presOf" srcId="{74CCB3EF-072D-4B35-B83E-63C69D0DA696}" destId="{660ABF6A-0807-427B-B851-5117174C4A6E}" srcOrd="0" destOrd="0" presId="urn:microsoft.com/office/officeart/2018/2/layout/IconCircleList"/>
    <dgm:cxn modelId="{669E3049-48E4-427D-9A58-BB37040E3F62}" type="presOf" srcId="{0C968590-9CD5-4F13-B0FF-812CB6715A2C}" destId="{1FF9FB7B-0435-4B16-A9FC-A7EC667873F4}" srcOrd="0" destOrd="0" presId="urn:microsoft.com/office/officeart/2018/2/layout/IconCircleList"/>
    <dgm:cxn modelId="{FFE0D96C-A546-4B3C-8A84-3B36AF395620}" type="presOf" srcId="{094F422F-E69C-4949-A1D2-7F74DD4E34E3}" destId="{D37D510F-87F3-411E-8B74-2F4A1D8C0AD9}" srcOrd="0" destOrd="0" presId="urn:microsoft.com/office/officeart/2018/2/layout/IconCircleList"/>
    <dgm:cxn modelId="{A489337F-242D-4EAA-A726-96BE49A96DC6}" srcId="{F97BDCAC-EA8E-4B76-AAC5-5CCB4A89E32F}" destId="{74CCB3EF-072D-4B35-B83E-63C69D0DA696}" srcOrd="2" destOrd="0" parTransId="{5C9FB16C-C371-4787-80CF-BA3F5422D2E2}" sibTransId="{4CB8D14C-EA5F-4B89-AF9F-DB800550183E}"/>
    <dgm:cxn modelId="{2E3DC192-DA1A-446F-AEBC-73600B075131}" type="presOf" srcId="{91B1687D-502B-4D22-BD37-443924AE703B}" destId="{6D8A3AF8-800B-4774-9916-6989B2FB1537}" srcOrd="0" destOrd="0" presId="urn:microsoft.com/office/officeart/2018/2/layout/IconCircleList"/>
    <dgm:cxn modelId="{51410CAF-8A42-41A1-974F-0899C22D09DE}" srcId="{F97BDCAC-EA8E-4B76-AAC5-5CCB4A89E32F}" destId="{9269BB8F-22DC-4935-9044-2F923FABC8ED}" srcOrd="3" destOrd="0" parTransId="{6FEA1557-38A1-41AE-9948-C548867A3A38}" sibTransId="{E37497F0-E559-4E2E-8E12-ED0EA0DFFDD6}"/>
    <dgm:cxn modelId="{913B0BB2-5234-4A63-8DFE-BB348EE5E4FE}" srcId="{F97BDCAC-EA8E-4B76-AAC5-5CCB4A89E32F}" destId="{209CAC19-8357-4315-AEA5-DAB935B7CEF1}" srcOrd="1" destOrd="0" parTransId="{EA36DB03-7F0B-4D46-9E9E-1EDF787E046E}" sibTransId="{91B1687D-502B-4D22-BD37-443924AE703B}"/>
    <dgm:cxn modelId="{CAB504B5-A2B9-4866-BC44-6B03FBBB92D5}" type="presOf" srcId="{9269BB8F-22DC-4935-9044-2F923FABC8ED}" destId="{E5E48336-A861-4E73-A94E-DE51F7951239}" srcOrd="0" destOrd="0" presId="urn:microsoft.com/office/officeart/2018/2/layout/IconCircleList"/>
    <dgm:cxn modelId="{86A08CB8-885E-4132-8454-E30A661FA68C}" type="presOf" srcId="{209CAC19-8357-4315-AEA5-DAB935B7CEF1}" destId="{664FBC34-4DF4-43E8-BC90-2F496E5340BF}" srcOrd="0" destOrd="0" presId="urn:microsoft.com/office/officeart/2018/2/layout/IconCircleList"/>
    <dgm:cxn modelId="{DFAD8EBB-F21E-4788-BBA0-017D209A8ADE}" type="presOf" srcId="{4CB8D14C-EA5F-4B89-AF9F-DB800550183E}" destId="{3BCE64EC-158C-488B-A756-BDF75C7EED08}" srcOrd="0" destOrd="0" presId="urn:microsoft.com/office/officeart/2018/2/layout/IconCircleList"/>
    <dgm:cxn modelId="{3B574CF9-3214-4B32-8DB7-06D1A9386D7C}" type="presParOf" srcId="{9C92522B-AB02-48B3-8CB0-9CB31473BCE1}" destId="{90D87EEE-C050-4DB2-BB41-F1A1401A7307}" srcOrd="0" destOrd="0" presId="urn:microsoft.com/office/officeart/2018/2/layout/IconCircleList"/>
    <dgm:cxn modelId="{D4A919B1-BCEC-459C-B23D-EC9EDCE529EC}" type="presParOf" srcId="{90D87EEE-C050-4DB2-BB41-F1A1401A7307}" destId="{6F1B47F8-37D3-4707-90F8-4228B9DF6A8D}" srcOrd="0" destOrd="0" presId="urn:microsoft.com/office/officeart/2018/2/layout/IconCircleList"/>
    <dgm:cxn modelId="{23EF4E0C-DD29-4B07-956A-B97B83B2E532}" type="presParOf" srcId="{6F1B47F8-37D3-4707-90F8-4228B9DF6A8D}" destId="{69E869D1-8770-43D8-B359-8D2B15DD7508}" srcOrd="0" destOrd="0" presId="urn:microsoft.com/office/officeart/2018/2/layout/IconCircleList"/>
    <dgm:cxn modelId="{9938755B-832E-404B-8B7B-2D983CCE98F4}" type="presParOf" srcId="{6F1B47F8-37D3-4707-90F8-4228B9DF6A8D}" destId="{0AE57AC0-EAFD-472E-9F87-E3372268877B}" srcOrd="1" destOrd="0" presId="urn:microsoft.com/office/officeart/2018/2/layout/IconCircleList"/>
    <dgm:cxn modelId="{2B34C98D-6217-4920-938F-15679CCE17DD}" type="presParOf" srcId="{6F1B47F8-37D3-4707-90F8-4228B9DF6A8D}" destId="{BCE0A84D-D1C7-4CFE-9987-026384BE46F5}" srcOrd="2" destOrd="0" presId="urn:microsoft.com/office/officeart/2018/2/layout/IconCircleList"/>
    <dgm:cxn modelId="{3F5C79C8-9AFD-4C8C-8F12-D9F21374FA92}" type="presParOf" srcId="{6F1B47F8-37D3-4707-90F8-4228B9DF6A8D}" destId="{1FF9FB7B-0435-4B16-A9FC-A7EC667873F4}" srcOrd="3" destOrd="0" presId="urn:microsoft.com/office/officeart/2018/2/layout/IconCircleList"/>
    <dgm:cxn modelId="{C2FCD985-E2A7-48CD-A630-ECC8E97A945C}" type="presParOf" srcId="{90D87EEE-C050-4DB2-BB41-F1A1401A7307}" destId="{D37D510F-87F3-411E-8B74-2F4A1D8C0AD9}" srcOrd="1" destOrd="0" presId="urn:microsoft.com/office/officeart/2018/2/layout/IconCircleList"/>
    <dgm:cxn modelId="{54AADE43-EB10-4EC4-B00C-D0530FFEC5BD}" type="presParOf" srcId="{90D87EEE-C050-4DB2-BB41-F1A1401A7307}" destId="{90B24FB5-8E5F-4EE3-9AC2-206C9576757D}" srcOrd="2" destOrd="0" presId="urn:microsoft.com/office/officeart/2018/2/layout/IconCircleList"/>
    <dgm:cxn modelId="{0B38FC6A-A9C3-44D0-AB1A-7296A112229C}" type="presParOf" srcId="{90B24FB5-8E5F-4EE3-9AC2-206C9576757D}" destId="{4F780233-4C62-4EE0-B65D-2C7E01DD814C}" srcOrd="0" destOrd="0" presId="urn:microsoft.com/office/officeart/2018/2/layout/IconCircleList"/>
    <dgm:cxn modelId="{90781F61-1C7C-4916-A2E6-47F79234D29A}" type="presParOf" srcId="{90B24FB5-8E5F-4EE3-9AC2-206C9576757D}" destId="{7FC6E546-7C8F-4E0F-A95C-E5BC88076410}" srcOrd="1" destOrd="0" presId="urn:microsoft.com/office/officeart/2018/2/layout/IconCircleList"/>
    <dgm:cxn modelId="{B8504B75-1969-4E43-A3CF-C4C6E1701881}" type="presParOf" srcId="{90B24FB5-8E5F-4EE3-9AC2-206C9576757D}" destId="{BDE159F9-2039-4958-AB2F-8A22A6B48052}" srcOrd="2" destOrd="0" presId="urn:microsoft.com/office/officeart/2018/2/layout/IconCircleList"/>
    <dgm:cxn modelId="{6FD6DEEC-4B9F-4399-B804-056F5FF01F5D}" type="presParOf" srcId="{90B24FB5-8E5F-4EE3-9AC2-206C9576757D}" destId="{664FBC34-4DF4-43E8-BC90-2F496E5340BF}" srcOrd="3" destOrd="0" presId="urn:microsoft.com/office/officeart/2018/2/layout/IconCircleList"/>
    <dgm:cxn modelId="{BFCA5340-438A-4D20-B903-15CFFEF252CF}" type="presParOf" srcId="{90D87EEE-C050-4DB2-BB41-F1A1401A7307}" destId="{6D8A3AF8-800B-4774-9916-6989B2FB1537}" srcOrd="3" destOrd="0" presId="urn:microsoft.com/office/officeart/2018/2/layout/IconCircleList"/>
    <dgm:cxn modelId="{9B4EDFBB-5F51-4F10-9AED-1F3C67CDB513}" type="presParOf" srcId="{90D87EEE-C050-4DB2-BB41-F1A1401A7307}" destId="{13F4C081-BBB4-43C9-A860-05E8D0DDA88A}" srcOrd="4" destOrd="0" presId="urn:microsoft.com/office/officeart/2018/2/layout/IconCircleList"/>
    <dgm:cxn modelId="{EEB7F9BA-28D5-4F6F-98F1-D790532958E3}" type="presParOf" srcId="{13F4C081-BBB4-43C9-A860-05E8D0DDA88A}" destId="{7857BC15-0448-47EE-B873-FE354120415D}" srcOrd="0" destOrd="0" presId="urn:microsoft.com/office/officeart/2018/2/layout/IconCircleList"/>
    <dgm:cxn modelId="{2054B187-DC9A-43D6-9901-2F3D5B7A150C}" type="presParOf" srcId="{13F4C081-BBB4-43C9-A860-05E8D0DDA88A}" destId="{9D8BDE76-3851-4326-8434-E01353E099E5}" srcOrd="1" destOrd="0" presId="urn:microsoft.com/office/officeart/2018/2/layout/IconCircleList"/>
    <dgm:cxn modelId="{A28E3ABA-F5B5-40C7-A6E2-A5166EF3CCE4}" type="presParOf" srcId="{13F4C081-BBB4-43C9-A860-05E8D0DDA88A}" destId="{D75A7572-1F46-4A69-A988-5C5D9BACC3F6}" srcOrd="2" destOrd="0" presId="urn:microsoft.com/office/officeart/2018/2/layout/IconCircleList"/>
    <dgm:cxn modelId="{F017FEB9-3ACE-404E-A7CC-F1F0C4DDD7EF}" type="presParOf" srcId="{13F4C081-BBB4-43C9-A860-05E8D0DDA88A}" destId="{660ABF6A-0807-427B-B851-5117174C4A6E}" srcOrd="3" destOrd="0" presId="urn:microsoft.com/office/officeart/2018/2/layout/IconCircleList"/>
    <dgm:cxn modelId="{F450459E-F14A-4B37-B069-9EE7759ACB7D}" type="presParOf" srcId="{90D87EEE-C050-4DB2-BB41-F1A1401A7307}" destId="{3BCE64EC-158C-488B-A756-BDF75C7EED08}" srcOrd="5" destOrd="0" presId="urn:microsoft.com/office/officeart/2018/2/layout/IconCircleList"/>
    <dgm:cxn modelId="{9D2693A1-F8D3-474D-98CE-921B9B21DF87}" type="presParOf" srcId="{90D87EEE-C050-4DB2-BB41-F1A1401A7307}" destId="{26495E45-71B0-4EFC-8C37-4FB872564E2F}" srcOrd="6" destOrd="0" presId="urn:microsoft.com/office/officeart/2018/2/layout/IconCircleList"/>
    <dgm:cxn modelId="{D571373F-7C41-47A7-BB0D-AD4ED30DA597}" type="presParOf" srcId="{26495E45-71B0-4EFC-8C37-4FB872564E2F}" destId="{0BDC306F-7700-4C4D-BB91-15E6C9F408B4}" srcOrd="0" destOrd="0" presId="urn:microsoft.com/office/officeart/2018/2/layout/IconCircleList"/>
    <dgm:cxn modelId="{C06085FD-BFB6-4272-B3EC-5E6BD06DFBCB}" type="presParOf" srcId="{26495E45-71B0-4EFC-8C37-4FB872564E2F}" destId="{3DB9C3DE-145C-47FD-B511-CD1F02B4EA70}" srcOrd="1" destOrd="0" presId="urn:microsoft.com/office/officeart/2018/2/layout/IconCircleList"/>
    <dgm:cxn modelId="{A6A2EC5F-C605-42DD-AF47-69C671EC10EB}" type="presParOf" srcId="{26495E45-71B0-4EFC-8C37-4FB872564E2F}" destId="{2B544648-6298-4FDA-A2A4-DB252DD15A4E}" srcOrd="2" destOrd="0" presId="urn:microsoft.com/office/officeart/2018/2/layout/IconCircleList"/>
    <dgm:cxn modelId="{AC7D32AB-F269-4554-9CA4-2E2B4F7655D6}" type="presParOf" srcId="{26495E45-71B0-4EFC-8C37-4FB872564E2F}" destId="{E5E48336-A861-4E73-A94E-DE51F79512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37EFF-6015-4605-B277-2A296DB7DE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A74B66-B994-44E6-999F-BE456CA03C13}">
      <dgm:prSet/>
      <dgm:spPr/>
      <dgm:t>
        <a:bodyPr/>
        <a:lstStyle/>
        <a:p>
          <a:pPr>
            <a:defRPr b="1"/>
          </a:pPr>
          <a:r>
            <a:rPr lang="en-US" b="1"/>
            <a:t>Privacy First</a:t>
          </a:r>
          <a:r>
            <a:rPr lang="en-US"/>
            <a:t>:</a:t>
          </a:r>
        </a:p>
      </dgm:t>
    </dgm:pt>
    <dgm:pt modelId="{CB362626-57A2-4C89-8F38-AC4059CB1237}" type="parTrans" cxnId="{E7F0F02B-1C2E-4C14-874F-3B2A1F877444}">
      <dgm:prSet/>
      <dgm:spPr/>
      <dgm:t>
        <a:bodyPr/>
        <a:lstStyle/>
        <a:p>
          <a:endParaRPr lang="en-US"/>
        </a:p>
      </dgm:t>
    </dgm:pt>
    <dgm:pt modelId="{6BE154C8-883D-4A41-8626-1B423B8AD24A}" type="sibTrans" cxnId="{E7F0F02B-1C2E-4C14-874F-3B2A1F877444}">
      <dgm:prSet/>
      <dgm:spPr/>
      <dgm:t>
        <a:bodyPr/>
        <a:lstStyle/>
        <a:p>
          <a:endParaRPr lang="en-US"/>
        </a:p>
      </dgm:t>
    </dgm:pt>
    <dgm:pt modelId="{8AB9F2B0-ED1B-4503-9766-54A560EC61F4}">
      <dgm:prSet/>
      <dgm:spPr/>
      <dgm:t>
        <a:bodyPr/>
        <a:lstStyle/>
        <a:p>
          <a:r>
            <a:rPr lang="en-US"/>
            <a:t>User data is encrypted and protected.</a:t>
          </a:r>
        </a:p>
      </dgm:t>
    </dgm:pt>
    <dgm:pt modelId="{B9DF7976-E78C-4B88-99C2-54129F4BDDF8}" type="parTrans" cxnId="{68EE31CD-198F-4C65-A86F-6CC17AE72FFE}">
      <dgm:prSet/>
      <dgm:spPr/>
      <dgm:t>
        <a:bodyPr/>
        <a:lstStyle/>
        <a:p>
          <a:endParaRPr lang="en-US"/>
        </a:p>
      </dgm:t>
    </dgm:pt>
    <dgm:pt modelId="{62A9840C-67DE-44BD-9EE5-1A1ACE32D663}" type="sibTrans" cxnId="{68EE31CD-198F-4C65-A86F-6CC17AE72FFE}">
      <dgm:prSet/>
      <dgm:spPr/>
      <dgm:t>
        <a:bodyPr/>
        <a:lstStyle/>
        <a:p>
          <a:endParaRPr lang="en-US"/>
        </a:p>
      </dgm:t>
    </dgm:pt>
    <dgm:pt modelId="{F3632363-CAE9-457E-800F-9C1C1B205FC4}">
      <dgm:prSet/>
      <dgm:spPr/>
      <dgm:t>
        <a:bodyPr/>
        <a:lstStyle/>
        <a:p>
          <a:r>
            <a:rPr lang="en-US" dirty="0"/>
            <a:t>Strict privacy guidelines to ensure data is handled responsibly.</a:t>
          </a:r>
        </a:p>
      </dgm:t>
    </dgm:pt>
    <dgm:pt modelId="{EA580B96-CEEA-42CC-889D-3C17315E25A3}" type="parTrans" cxnId="{811F3FFF-0E4E-4941-89E4-F776562B192E}">
      <dgm:prSet/>
      <dgm:spPr/>
      <dgm:t>
        <a:bodyPr/>
        <a:lstStyle/>
        <a:p>
          <a:endParaRPr lang="en-US"/>
        </a:p>
      </dgm:t>
    </dgm:pt>
    <dgm:pt modelId="{F58FEBDC-E8DF-49FA-B3DF-AD7AD9653F36}" type="sibTrans" cxnId="{811F3FFF-0E4E-4941-89E4-F776562B192E}">
      <dgm:prSet/>
      <dgm:spPr/>
      <dgm:t>
        <a:bodyPr/>
        <a:lstStyle/>
        <a:p>
          <a:endParaRPr lang="en-US"/>
        </a:p>
      </dgm:t>
    </dgm:pt>
    <dgm:pt modelId="{F5CCFE47-D410-45E4-9451-0FF5D813E60A}">
      <dgm:prSet/>
      <dgm:spPr/>
      <dgm:t>
        <a:bodyPr/>
        <a:lstStyle/>
        <a:p>
          <a:pPr>
            <a:defRPr b="1"/>
          </a:pPr>
          <a:r>
            <a:rPr lang="en-US" b="1"/>
            <a:t>Bias-Free AI</a:t>
          </a:r>
          <a:r>
            <a:rPr lang="en-US"/>
            <a:t>:</a:t>
          </a:r>
        </a:p>
      </dgm:t>
    </dgm:pt>
    <dgm:pt modelId="{74A61E8A-E1B9-439E-99B3-7BC3589A1CE9}" type="parTrans" cxnId="{6BF7861A-BB38-4CA9-933F-093CDFEE794B}">
      <dgm:prSet/>
      <dgm:spPr/>
      <dgm:t>
        <a:bodyPr/>
        <a:lstStyle/>
        <a:p>
          <a:endParaRPr lang="en-US"/>
        </a:p>
      </dgm:t>
    </dgm:pt>
    <dgm:pt modelId="{34A456AC-AFF8-4FBD-9F6C-9083869302FB}" type="sibTrans" cxnId="{6BF7861A-BB38-4CA9-933F-093CDFEE794B}">
      <dgm:prSet/>
      <dgm:spPr/>
      <dgm:t>
        <a:bodyPr/>
        <a:lstStyle/>
        <a:p>
          <a:endParaRPr lang="en-US"/>
        </a:p>
      </dgm:t>
    </dgm:pt>
    <dgm:pt modelId="{E4D4EDA6-26C3-42A9-AEAC-53C2E9AB0BA6}">
      <dgm:prSet/>
      <dgm:spPr/>
      <dgm:t>
        <a:bodyPr/>
        <a:lstStyle/>
        <a:p>
          <a:r>
            <a:rPr lang="en-US" dirty="0"/>
            <a:t>Regular checks for AI bias to ensure fairness for all users.</a:t>
          </a:r>
        </a:p>
      </dgm:t>
    </dgm:pt>
    <dgm:pt modelId="{05F4C6F0-9137-4784-92AD-C26BF6A2D0AB}" type="parTrans" cxnId="{C0F4ED8B-879D-4050-9368-7BF6071F3D6A}">
      <dgm:prSet/>
      <dgm:spPr/>
      <dgm:t>
        <a:bodyPr/>
        <a:lstStyle/>
        <a:p>
          <a:endParaRPr lang="en-US"/>
        </a:p>
      </dgm:t>
    </dgm:pt>
    <dgm:pt modelId="{9581F907-10BC-406E-BBFB-515F8F7A54E4}" type="sibTrans" cxnId="{C0F4ED8B-879D-4050-9368-7BF6071F3D6A}">
      <dgm:prSet/>
      <dgm:spPr/>
      <dgm:t>
        <a:bodyPr/>
        <a:lstStyle/>
        <a:p>
          <a:endParaRPr lang="en-US"/>
        </a:p>
      </dgm:t>
    </dgm:pt>
    <dgm:pt modelId="{59541382-5AAC-46F8-9023-19BEBD0113CF}">
      <dgm:prSet/>
      <dgm:spPr/>
      <dgm:t>
        <a:bodyPr/>
        <a:lstStyle/>
        <a:p>
          <a:r>
            <a:rPr lang="en-US"/>
            <a:t>Ensures accessibility tools work equally well for different groups.</a:t>
          </a:r>
        </a:p>
      </dgm:t>
    </dgm:pt>
    <dgm:pt modelId="{C3173E39-ECDE-41A9-9E1E-D0F5061E96F0}" type="parTrans" cxnId="{B9EE0956-350D-4EB8-98F7-960922142F92}">
      <dgm:prSet/>
      <dgm:spPr/>
      <dgm:t>
        <a:bodyPr/>
        <a:lstStyle/>
        <a:p>
          <a:endParaRPr lang="en-US"/>
        </a:p>
      </dgm:t>
    </dgm:pt>
    <dgm:pt modelId="{1181ED82-1323-4480-9708-F1C108B552DA}" type="sibTrans" cxnId="{B9EE0956-350D-4EB8-98F7-960922142F92}">
      <dgm:prSet/>
      <dgm:spPr/>
      <dgm:t>
        <a:bodyPr/>
        <a:lstStyle/>
        <a:p>
          <a:endParaRPr lang="en-US"/>
        </a:p>
      </dgm:t>
    </dgm:pt>
    <dgm:pt modelId="{FF2951C7-265F-4B2B-A2DF-73B07D0F69EA}" type="pres">
      <dgm:prSet presAssocID="{1F737EFF-6015-4605-B277-2A296DB7DEFE}" presName="root" presStyleCnt="0">
        <dgm:presLayoutVars>
          <dgm:dir/>
          <dgm:resizeHandles val="exact"/>
        </dgm:presLayoutVars>
      </dgm:prSet>
      <dgm:spPr/>
    </dgm:pt>
    <dgm:pt modelId="{7D67DE45-8F07-4672-B7FB-BDC49BC7E991}" type="pres">
      <dgm:prSet presAssocID="{1AA74B66-B994-44E6-999F-BE456CA03C13}" presName="compNode" presStyleCnt="0"/>
      <dgm:spPr/>
    </dgm:pt>
    <dgm:pt modelId="{3D7B6135-1E29-44F4-BD95-24DB068B28A9}" type="pres">
      <dgm:prSet presAssocID="{1AA74B66-B994-44E6-999F-BE456CA03C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DA3992-4A8E-4F15-88FE-8F05D7005A1D}" type="pres">
      <dgm:prSet presAssocID="{1AA74B66-B994-44E6-999F-BE456CA03C13}" presName="iconSpace" presStyleCnt="0"/>
      <dgm:spPr/>
    </dgm:pt>
    <dgm:pt modelId="{AA58828A-6F96-4AAF-9929-8FFB4F11E47A}" type="pres">
      <dgm:prSet presAssocID="{1AA74B66-B994-44E6-999F-BE456CA03C13}" presName="parTx" presStyleLbl="revTx" presStyleIdx="0" presStyleCnt="4">
        <dgm:presLayoutVars>
          <dgm:chMax val="0"/>
          <dgm:chPref val="0"/>
        </dgm:presLayoutVars>
      </dgm:prSet>
      <dgm:spPr/>
    </dgm:pt>
    <dgm:pt modelId="{50A0523B-4625-4C72-A25D-55C6FB5A2748}" type="pres">
      <dgm:prSet presAssocID="{1AA74B66-B994-44E6-999F-BE456CA03C13}" presName="txSpace" presStyleCnt="0"/>
      <dgm:spPr/>
    </dgm:pt>
    <dgm:pt modelId="{F8079950-27B8-4F30-A00C-4B31720F725E}" type="pres">
      <dgm:prSet presAssocID="{1AA74B66-B994-44E6-999F-BE456CA03C13}" presName="desTx" presStyleLbl="revTx" presStyleIdx="1" presStyleCnt="4">
        <dgm:presLayoutVars/>
      </dgm:prSet>
      <dgm:spPr/>
    </dgm:pt>
    <dgm:pt modelId="{73D7402F-5F23-4B66-B781-4A8A47EEC806}" type="pres">
      <dgm:prSet presAssocID="{6BE154C8-883D-4A41-8626-1B423B8AD24A}" presName="sibTrans" presStyleCnt="0"/>
      <dgm:spPr/>
    </dgm:pt>
    <dgm:pt modelId="{5E8294B9-385D-414B-BF97-FE7E97764170}" type="pres">
      <dgm:prSet presAssocID="{F5CCFE47-D410-45E4-9451-0FF5D813E60A}" presName="compNode" presStyleCnt="0"/>
      <dgm:spPr/>
    </dgm:pt>
    <dgm:pt modelId="{0DBFCD6C-E4D5-45AF-96C6-A92870EEABA0}" type="pres">
      <dgm:prSet presAssocID="{F5CCFE47-D410-45E4-9451-0FF5D813E6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ACB764D-ED8B-4110-BC97-7C578848F7C4}" type="pres">
      <dgm:prSet presAssocID="{F5CCFE47-D410-45E4-9451-0FF5D813E60A}" presName="iconSpace" presStyleCnt="0"/>
      <dgm:spPr/>
    </dgm:pt>
    <dgm:pt modelId="{057F8140-CECF-41E0-8AF2-638F12D34DD9}" type="pres">
      <dgm:prSet presAssocID="{F5CCFE47-D410-45E4-9451-0FF5D813E60A}" presName="parTx" presStyleLbl="revTx" presStyleIdx="2" presStyleCnt="4">
        <dgm:presLayoutVars>
          <dgm:chMax val="0"/>
          <dgm:chPref val="0"/>
        </dgm:presLayoutVars>
      </dgm:prSet>
      <dgm:spPr/>
    </dgm:pt>
    <dgm:pt modelId="{529BE822-CA22-4884-9727-7B43A324248C}" type="pres">
      <dgm:prSet presAssocID="{F5CCFE47-D410-45E4-9451-0FF5D813E60A}" presName="txSpace" presStyleCnt="0"/>
      <dgm:spPr/>
    </dgm:pt>
    <dgm:pt modelId="{D6D53B20-20F6-4F03-8436-8315414F70E5}" type="pres">
      <dgm:prSet presAssocID="{F5CCFE47-D410-45E4-9451-0FF5D813E60A}" presName="desTx" presStyleLbl="revTx" presStyleIdx="3" presStyleCnt="4">
        <dgm:presLayoutVars/>
      </dgm:prSet>
      <dgm:spPr/>
    </dgm:pt>
  </dgm:ptLst>
  <dgm:cxnLst>
    <dgm:cxn modelId="{387A3305-E657-4224-89B7-A811DDCA44A1}" type="presOf" srcId="{1F737EFF-6015-4605-B277-2A296DB7DEFE}" destId="{FF2951C7-265F-4B2B-A2DF-73B07D0F69EA}" srcOrd="0" destOrd="0" presId="urn:microsoft.com/office/officeart/2018/2/layout/IconLabelDescriptionList"/>
    <dgm:cxn modelId="{6BF7861A-BB38-4CA9-933F-093CDFEE794B}" srcId="{1F737EFF-6015-4605-B277-2A296DB7DEFE}" destId="{F5CCFE47-D410-45E4-9451-0FF5D813E60A}" srcOrd="1" destOrd="0" parTransId="{74A61E8A-E1B9-439E-99B3-7BC3589A1CE9}" sibTransId="{34A456AC-AFF8-4FBD-9F6C-9083869302FB}"/>
    <dgm:cxn modelId="{ED209C1E-6C6C-442F-8330-300DE11D1DE4}" type="presOf" srcId="{F3632363-CAE9-457E-800F-9C1C1B205FC4}" destId="{F8079950-27B8-4F30-A00C-4B31720F725E}" srcOrd="0" destOrd="1" presId="urn:microsoft.com/office/officeart/2018/2/layout/IconLabelDescriptionList"/>
    <dgm:cxn modelId="{A1578D1F-4594-449B-B4CE-F6D7A8D77796}" type="presOf" srcId="{59541382-5AAC-46F8-9023-19BEBD0113CF}" destId="{D6D53B20-20F6-4F03-8436-8315414F70E5}" srcOrd="0" destOrd="1" presId="urn:microsoft.com/office/officeart/2018/2/layout/IconLabelDescriptionList"/>
    <dgm:cxn modelId="{E7F0F02B-1C2E-4C14-874F-3B2A1F877444}" srcId="{1F737EFF-6015-4605-B277-2A296DB7DEFE}" destId="{1AA74B66-B994-44E6-999F-BE456CA03C13}" srcOrd="0" destOrd="0" parTransId="{CB362626-57A2-4C89-8F38-AC4059CB1237}" sibTransId="{6BE154C8-883D-4A41-8626-1B423B8AD24A}"/>
    <dgm:cxn modelId="{B9EE0956-350D-4EB8-98F7-960922142F92}" srcId="{F5CCFE47-D410-45E4-9451-0FF5D813E60A}" destId="{59541382-5AAC-46F8-9023-19BEBD0113CF}" srcOrd="1" destOrd="0" parTransId="{C3173E39-ECDE-41A9-9E1E-D0F5061E96F0}" sibTransId="{1181ED82-1323-4480-9708-F1C108B552DA}"/>
    <dgm:cxn modelId="{5EDAE27A-9A4D-42A3-A047-862307F9FF53}" type="presOf" srcId="{8AB9F2B0-ED1B-4503-9766-54A560EC61F4}" destId="{F8079950-27B8-4F30-A00C-4B31720F725E}" srcOrd="0" destOrd="0" presId="urn:microsoft.com/office/officeart/2018/2/layout/IconLabelDescriptionList"/>
    <dgm:cxn modelId="{C0F4ED8B-879D-4050-9368-7BF6071F3D6A}" srcId="{F5CCFE47-D410-45E4-9451-0FF5D813E60A}" destId="{E4D4EDA6-26C3-42A9-AEAC-53C2E9AB0BA6}" srcOrd="0" destOrd="0" parTransId="{05F4C6F0-9137-4784-92AD-C26BF6A2D0AB}" sibTransId="{9581F907-10BC-406E-BBFB-515F8F7A54E4}"/>
    <dgm:cxn modelId="{B2F93291-90C9-4776-AC46-58A662B8D31F}" type="presOf" srcId="{E4D4EDA6-26C3-42A9-AEAC-53C2E9AB0BA6}" destId="{D6D53B20-20F6-4F03-8436-8315414F70E5}" srcOrd="0" destOrd="0" presId="urn:microsoft.com/office/officeart/2018/2/layout/IconLabelDescriptionList"/>
    <dgm:cxn modelId="{EC043CC4-E053-4CF7-8FF9-B570CA6FF6B5}" type="presOf" srcId="{1AA74B66-B994-44E6-999F-BE456CA03C13}" destId="{AA58828A-6F96-4AAF-9929-8FFB4F11E47A}" srcOrd="0" destOrd="0" presId="urn:microsoft.com/office/officeart/2018/2/layout/IconLabelDescriptionList"/>
    <dgm:cxn modelId="{68EE31CD-198F-4C65-A86F-6CC17AE72FFE}" srcId="{1AA74B66-B994-44E6-999F-BE456CA03C13}" destId="{8AB9F2B0-ED1B-4503-9766-54A560EC61F4}" srcOrd="0" destOrd="0" parTransId="{B9DF7976-E78C-4B88-99C2-54129F4BDDF8}" sibTransId="{62A9840C-67DE-44BD-9EE5-1A1ACE32D663}"/>
    <dgm:cxn modelId="{1A1FDCCD-FB54-421D-BEF4-3EAC1B70D394}" type="presOf" srcId="{F5CCFE47-D410-45E4-9451-0FF5D813E60A}" destId="{057F8140-CECF-41E0-8AF2-638F12D34DD9}" srcOrd="0" destOrd="0" presId="urn:microsoft.com/office/officeart/2018/2/layout/IconLabelDescriptionList"/>
    <dgm:cxn modelId="{811F3FFF-0E4E-4941-89E4-F776562B192E}" srcId="{1AA74B66-B994-44E6-999F-BE456CA03C13}" destId="{F3632363-CAE9-457E-800F-9C1C1B205FC4}" srcOrd="1" destOrd="0" parTransId="{EA580B96-CEEA-42CC-889D-3C17315E25A3}" sibTransId="{F58FEBDC-E8DF-49FA-B3DF-AD7AD9653F36}"/>
    <dgm:cxn modelId="{B2F77A89-B6B5-4AE3-94A0-1D31CBFE57B2}" type="presParOf" srcId="{FF2951C7-265F-4B2B-A2DF-73B07D0F69EA}" destId="{7D67DE45-8F07-4672-B7FB-BDC49BC7E991}" srcOrd="0" destOrd="0" presId="urn:microsoft.com/office/officeart/2018/2/layout/IconLabelDescriptionList"/>
    <dgm:cxn modelId="{7152D7D2-DCB4-47F5-85AB-CF847D431461}" type="presParOf" srcId="{7D67DE45-8F07-4672-B7FB-BDC49BC7E991}" destId="{3D7B6135-1E29-44F4-BD95-24DB068B28A9}" srcOrd="0" destOrd="0" presId="urn:microsoft.com/office/officeart/2018/2/layout/IconLabelDescriptionList"/>
    <dgm:cxn modelId="{64249BD5-48CF-4975-8FB0-009FCA0A9190}" type="presParOf" srcId="{7D67DE45-8F07-4672-B7FB-BDC49BC7E991}" destId="{22DA3992-4A8E-4F15-88FE-8F05D7005A1D}" srcOrd="1" destOrd="0" presId="urn:microsoft.com/office/officeart/2018/2/layout/IconLabelDescriptionList"/>
    <dgm:cxn modelId="{75D6C74A-86CF-40FC-B357-93E75110F39D}" type="presParOf" srcId="{7D67DE45-8F07-4672-B7FB-BDC49BC7E991}" destId="{AA58828A-6F96-4AAF-9929-8FFB4F11E47A}" srcOrd="2" destOrd="0" presId="urn:microsoft.com/office/officeart/2018/2/layout/IconLabelDescriptionList"/>
    <dgm:cxn modelId="{DF6256C3-3A8B-4049-88D9-066B7C24DF1A}" type="presParOf" srcId="{7D67DE45-8F07-4672-B7FB-BDC49BC7E991}" destId="{50A0523B-4625-4C72-A25D-55C6FB5A2748}" srcOrd="3" destOrd="0" presId="urn:microsoft.com/office/officeart/2018/2/layout/IconLabelDescriptionList"/>
    <dgm:cxn modelId="{92A8C5F1-BB3F-4A17-B803-6A21994C00D1}" type="presParOf" srcId="{7D67DE45-8F07-4672-B7FB-BDC49BC7E991}" destId="{F8079950-27B8-4F30-A00C-4B31720F725E}" srcOrd="4" destOrd="0" presId="urn:microsoft.com/office/officeart/2018/2/layout/IconLabelDescriptionList"/>
    <dgm:cxn modelId="{1F6CB80E-A3FE-4E0D-86FE-970AB7B92786}" type="presParOf" srcId="{FF2951C7-265F-4B2B-A2DF-73B07D0F69EA}" destId="{73D7402F-5F23-4B66-B781-4A8A47EEC806}" srcOrd="1" destOrd="0" presId="urn:microsoft.com/office/officeart/2018/2/layout/IconLabelDescriptionList"/>
    <dgm:cxn modelId="{6CDECD6A-98FB-4C9D-8C16-91B9653D6321}" type="presParOf" srcId="{FF2951C7-265F-4B2B-A2DF-73B07D0F69EA}" destId="{5E8294B9-385D-414B-BF97-FE7E97764170}" srcOrd="2" destOrd="0" presId="urn:microsoft.com/office/officeart/2018/2/layout/IconLabelDescriptionList"/>
    <dgm:cxn modelId="{B80B4E6A-520C-4AA0-A54D-DA1184722E40}" type="presParOf" srcId="{5E8294B9-385D-414B-BF97-FE7E97764170}" destId="{0DBFCD6C-E4D5-45AF-96C6-A92870EEABA0}" srcOrd="0" destOrd="0" presId="urn:microsoft.com/office/officeart/2018/2/layout/IconLabelDescriptionList"/>
    <dgm:cxn modelId="{16253EFB-66AD-4ED9-A7CD-8EFA8E418754}" type="presParOf" srcId="{5E8294B9-385D-414B-BF97-FE7E97764170}" destId="{FACB764D-ED8B-4110-BC97-7C578848F7C4}" srcOrd="1" destOrd="0" presId="urn:microsoft.com/office/officeart/2018/2/layout/IconLabelDescriptionList"/>
    <dgm:cxn modelId="{D489EB08-6F0A-478E-B023-37ECED59D65A}" type="presParOf" srcId="{5E8294B9-385D-414B-BF97-FE7E97764170}" destId="{057F8140-CECF-41E0-8AF2-638F12D34DD9}" srcOrd="2" destOrd="0" presId="urn:microsoft.com/office/officeart/2018/2/layout/IconLabelDescriptionList"/>
    <dgm:cxn modelId="{20A0A415-4859-45A8-8C86-5B7F4956E3C0}" type="presParOf" srcId="{5E8294B9-385D-414B-BF97-FE7E97764170}" destId="{529BE822-CA22-4884-9727-7B43A324248C}" srcOrd="3" destOrd="0" presId="urn:microsoft.com/office/officeart/2018/2/layout/IconLabelDescriptionList"/>
    <dgm:cxn modelId="{C4268A9E-56F5-495C-B517-0E0E96D6EE01}" type="presParOf" srcId="{5E8294B9-385D-414B-BF97-FE7E97764170}" destId="{D6D53B20-20F6-4F03-8436-8315414F70E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70150F-A70F-4CED-9D04-FA679A99A39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2DA95A-5CFD-4041-9526-F6B548E6A927}">
      <dgm:prSet/>
      <dgm:spPr/>
      <dgm:t>
        <a:bodyPr/>
        <a:lstStyle/>
        <a:p>
          <a:r>
            <a:rPr lang="en-US" b="1" i="0" baseline="0"/>
            <a:t>Empowering Everyone</a:t>
          </a:r>
          <a:r>
            <a:rPr lang="en-US" b="0" i="0" baseline="0"/>
            <a:t>: NeuroBloom makes technology </a:t>
          </a:r>
          <a:r>
            <a:rPr lang="en-US" b="1" i="0" baseline="0"/>
            <a:t>inclusive</a:t>
          </a:r>
          <a:r>
            <a:rPr lang="en-US" b="0" i="0" baseline="0"/>
            <a:t> for individuals with disabilities, neurodivergent conditions, and the elderly.</a:t>
          </a:r>
          <a:endParaRPr lang="en-US"/>
        </a:p>
      </dgm:t>
    </dgm:pt>
    <dgm:pt modelId="{26747D23-36A6-456E-A857-C0B2DF47C8CD}" type="parTrans" cxnId="{434614C1-8675-4C99-94E9-6A8E5C073C62}">
      <dgm:prSet/>
      <dgm:spPr/>
      <dgm:t>
        <a:bodyPr/>
        <a:lstStyle/>
        <a:p>
          <a:endParaRPr lang="en-US"/>
        </a:p>
      </dgm:t>
    </dgm:pt>
    <dgm:pt modelId="{D2F812C7-7A65-423B-BC57-313AC7FE25B5}" type="sibTrans" cxnId="{434614C1-8675-4C99-94E9-6A8E5C073C62}">
      <dgm:prSet/>
      <dgm:spPr/>
      <dgm:t>
        <a:bodyPr/>
        <a:lstStyle/>
        <a:p>
          <a:endParaRPr lang="en-US"/>
        </a:p>
      </dgm:t>
    </dgm:pt>
    <dgm:pt modelId="{28B9DD5B-65FF-40AF-9CD1-0A3A9352BE86}">
      <dgm:prSet/>
      <dgm:spPr/>
      <dgm:t>
        <a:bodyPr/>
        <a:lstStyle/>
        <a:p>
          <a:r>
            <a:rPr lang="en-US" b="1" i="0" baseline="0" dirty="0"/>
            <a:t>Effortless Accessibility</a:t>
          </a:r>
          <a:r>
            <a:rPr lang="en-US" b="0" i="0" baseline="0" dirty="0"/>
            <a:t>: AI automatically adapts the platform to user needs, removing barriers without complex settings.</a:t>
          </a:r>
          <a:endParaRPr lang="en-US" dirty="0"/>
        </a:p>
      </dgm:t>
    </dgm:pt>
    <dgm:pt modelId="{7397D8F8-6B64-482F-8A1F-5EDA2EA1201D}" type="parTrans" cxnId="{D451834E-890E-426C-A336-C680D52CCECB}">
      <dgm:prSet/>
      <dgm:spPr/>
      <dgm:t>
        <a:bodyPr/>
        <a:lstStyle/>
        <a:p>
          <a:endParaRPr lang="en-US"/>
        </a:p>
      </dgm:t>
    </dgm:pt>
    <dgm:pt modelId="{C79DC610-4D7E-4D15-B0EB-4CC3F54D0EDC}" type="sibTrans" cxnId="{D451834E-890E-426C-A336-C680D52CCECB}">
      <dgm:prSet/>
      <dgm:spPr/>
      <dgm:t>
        <a:bodyPr/>
        <a:lstStyle/>
        <a:p>
          <a:endParaRPr lang="en-US"/>
        </a:p>
      </dgm:t>
    </dgm:pt>
    <dgm:pt modelId="{0EDA7834-8305-47C3-90ED-B0C5CA2DD198}">
      <dgm:prSet/>
      <dgm:spPr/>
      <dgm:t>
        <a:bodyPr/>
        <a:lstStyle/>
        <a:p>
          <a:r>
            <a:rPr lang="en-US" b="1" i="0" baseline="0" dirty="0"/>
            <a:t>One Platform, Many Solutions</a:t>
          </a:r>
          <a:r>
            <a:rPr lang="en-US" b="0" i="0" baseline="0" dirty="0"/>
            <a:t>: From reading and writing tools to mobility assistance, </a:t>
          </a:r>
          <a:r>
            <a:rPr lang="en-US" b="0" i="0" baseline="0" dirty="0" err="1"/>
            <a:t>NeuroBloom</a:t>
          </a:r>
          <a:r>
            <a:rPr lang="en-US" b="0" i="0" baseline="0" dirty="0"/>
            <a:t> is a </a:t>
          </a:r>
          <a:r>
            <a:rPr lang="en-US" b="1" i="0" baseline="0" dirty="0"/>
            <a:t>holistic solution</a:t>
          </a:r>
          <a:r>
            <a:rPr lang="en-US" b="0" i="0" baseline="0" dirty="0"/>
            <a:t> that improves lives through </a:t>
          </a:r>
          <a:r>
            <a:rPr lang="en-US" b="1" i="0" baseline="0" dirty="0"/>
            <a:t>smart, intuitive tech</a:t>
          </a:r>
          <a:r>
            <a:rPr lang="en-US" b="0" i="0" baseline="0" dirty="0"/>
            <a:t>.</a:t>
          </a:r>
        </a:p>
        <a:p>
          <a:endParaRPr lang="en-US" dirty="0"/>
        </a:p>
      </dgm:t>
    </dgm:pt>
    <dgm:pt modelId="{192734BF-176E-476F-BB8A-EFD23902B37A}" type="parTrans" cxnId="{ED085F5C-0141-4098-B4FB-D00AC225D5EF}">
      <dgm:prSet/>
      <dgm:spPr/>
      <dgm:t>
        <a:bodyPr/>
        <a:lstStyle/>
        <a:p>
          <a:endParaRPr lang="en-US"/>
        </a:p>
      </dgm:t>
    </dgm:pt>
    <dgm:pt modelId="{2B36F154-0DF9-4218-AB2B-422FBD0ED90A}" type="sibTrans" cxnId="{ED085F5C-0141-4098-B4FB-D00AC225D5EF}">
      <dgm:prSet/>
      <dgm:spPr/>
      <dgm:t>
        <a:bodyPr/>
        <a:lstStyle/>
        <a:p>
          <a:endParaRPr lang="en-US"/>
        </a:p>
      </dgm:t>
    </dgm:pt>
    <dgm:pt modelId="{FE940AC7-A0BF-438D-84C2-0FDB0E6C66C5}">
      <dgm:prSet/>
      <dgm:spPr/>
      <dgm:t>
        <a:bodyPr/>
        <a:lstStyle/>
        <a:p>
          <a:r>
            <a:rPr lang="en-CA" b="1" dirty="0"/>
            <a:t>Mental Health Support: </a:t>
          </a:r>
          <a:r>
            <a:rPr lang="en-CA" dirty="0"/>
            <a:t> </a:t>
          </a:r>
          <a:r>
            <a:rPr lang="en-US" dirty="0"/>
            <a:t>Integrated </a:t>
          </a:r>
          <a:r>
            <a:rPr lang="en-US" b="1" dirty="0" err="1"/>
            <a:t>chatbox</a:t>
          </a:r>
          <a:r>
            <a:rPr lang="en-US" dirty="0"/>
            <a:t> feature allows users to connect with others. Offers a safe space for users facing mental health challenges to talk and feel heard.</a:t>
          </a:r>
        </a:p>
      </dgm:t>
    </dgm:pt>
    <dgm:pt modelId="{B2CF2F52-3DA7-43DC-9FE6-88917339164F}" type="parTrans" cxnId="{F36A8D38-7E80-4148-AAA9-4C6107A1A75F}">
      <dgm:prSet/>
      <dgm:spPr/>
      <dgm:t>
        <a:bodyPr/>
        <a:lstStyle/>
        <a:p>
          <a:endParaRPr lang="en-CA"/>
        </a:p>
      </dgm:t>
    </dgm:pt>
    <dgm:pt modelId="{39D5DA89-B329-4C76-9128-10BB81F66347}" type="sibTrans" cxnId="{F36A8D38-7E80-4148-AAA9-4C6107A1A75F}">
      <dgm:prSet/>
      <dgm:spPr/>
      <dgm:t>
        <a:bodyPr/>
        <a:lstStyle/>
        <a:p>
          <a:endParaRPr lang="en-CA"/>
        </a:p>
      </dgm:t>
    </dgm:pt>
    <dgm:pt modelId="{C6B97434-636C-42C6-AE67-F87BA895602C}" type="pres">
      <dgm:prSet presAssocID="{8370150F-A70F-4CED-9D04-FA679A99A392}" presName="vert0" presStyleCnt="0">
        <dgm:presLayoutVars>
          <dgm:dir/>
          <dgm:animOne val="branch"/>
          <dgm:animLvl val="lvl"/>
        </dgm:presLayoutVars>
      </dgm:prSet>
      <dgm:spPr/>
    </dgm:pt>
    <dgm:pt modelId="{A52E842D-689C-44D3-BFA6-542709BE5EB6}" type="pres">
      <dgm:prSet presAssocID="{C52DA95A-5CFD-4041-9526-F6B548E6A927}" presName="thickLine" presStyleLbl="alignNode1" presStyleIdx="0" presStyleCnt="4"/>
      <dgm:spPr/>
    </dgm:pt>
    <dgm:pt modelId="{59B32B7A-0370-4B9A-8F41-9C41A08D17FC}" type="pres">
      <dgm:prSet presAssocID="{C52DA95A-5CFD-4041-9526-F6B548E6A927}" presName="horz1" presStyleCnt="0"/>
      <dgm:spPr/>
    </dgm:pt>
    <dgm:pt modelId="{3DB18357-19DA-477C-AD41-EB1AA644A699}" type="pres">
      <dgm:prSet presAssocID="{C52DA95A-5CFD-4041-9526-F6B548E6A927}" presName="tx1" presStyleLbl="revTx" presStyleIdx="0" presStyleCnt="4"/>
      <dgm:spPr/>
    </dgm:pt>
    <dgm:pt modelId="{82916305-0834-499D-B7FB-C9617DB957DF}" type="pres">
      <dgm:prSet presAssocID="{C52DA95A-5CFD-4041-9526-F6B548E6A927}" presName="vert1" presStyleCnt="0"/>
      <dgm:spPr/>
    </dgm:pt>
    <dgm:pt modelId="{252BE468-A04A-470E-9A3E-66867CD57A65}" type="pres">
      <dgm:prSet presAssocID="{28B9DD5B-65FF-40AF-9CD1-0A3A9352BE86}" presName="thickLine" presStyleLbl="alignNode1" presStyleIdx="1" presStyleCnt="4"/>
      <dgm:spPr/>
    </dgm:pt>
    <dgm:pt modelId="{90EF74E9-1DFC-47C9-BCB0-D4846C563192}" type="pres">
      <dgm:prSet presAssocID="{28B9DD5B-65FF-40AF-9CD1-0A3A9352BE86}" presName="horz1" presStyleCnt="0"/>
      <dgm:spPr/>
    </dgm:pt>
    <dgm:pt modelId="{4227ED3C-9170-4D21-81C3-228EEF88B856}" type="pres">
      <dgm:prSet presAssocID="{28B9DD5B-65FF-40AF-9CD1-0A3A9352BE86}" presName="tx1" presStyleLbl="revTx" presStyleIdx="1" presStyleCnt="4"/>
      <dgm:spPr/>
    </dgm:pt>
    <dgm:pt modelId="{729047CE-D2A3-4761-8A1F-9EC9337B286D}" type="pres">
      <dgm:prSet presAssocID="{28B9DD5B-65FF-40AF-9CD1-0A3A9352BE86}" presName="vert1" presStyleCnt="0"/>
      <dgm:spPr/>
    </dgm:pt>
    <dgm:pt modelId="{7323BBEC-B38D-4DF7-A972-796A4585A7CD}" type="pres">
      <dgm:prSet presAssocID="{0EDA7834-8305-47C3-90ED-B0C5CA2DD198}" presName="thickLine" presStyleLbl="alignNode1" presStyleIdx="2" presStyleCnt="4"/>
      <dgm:spPr/>
    </dgm:pt>
    <dgm:pt modelId="{CA5F9E84-944A-41EA-BE8B-04FEB27C4C55}" type="pres">
      <dgm:prSet presAssocID="{0EDA7834-8305-47C3-90ED-B0C5CA2DD198}" presName="horz1" presStyleCnt="0"/>
      <dgm:spPr/>
    </dgm:pt>
    <dgm:pt modelId="{62E3E656-441B-415E-873C-F590A699E34F}" type="pres">
      <dgm:prSet presAssocID="{0EDA7834-8305-47C3-90ED-B0C5CA2DD198}" presName="tx1" presStyleLbl="revTx" presStyleIdx="2" presStyleCnt="4"/>
      <dgm:spPr/>
    </dgm:pt>
    <dgm:pt modelId="{56317E75-A760-41F3-973E-4B4CEBB7BF3F}" type="pres">
      <dgm:prSet presAssocID="{0EDA7834-8305-47C3-90ED-B0C5CA2DD198}" presName="vert1" presStyleCnt="0"/>
      <dgm:spPr/>
    </dgm:pt>
    <dgm:pt modelId="{9C976787-49AC-483E-B351-13A312915A96}" type="pres">
      <dgm:prSet presAssocID="{FE940AC7-A0BF-438D-84C2-0FDB0E6C66C5}" presName="thickLine" presStyleLbl="alignNode1" presStyleIdx="3" presStyleCnt="4"/>
      <dgm:spPr/>
    </dgm:pt>
    <dgm:pt modelId="{5BC1D658-AD40-4419-BA3C-959699BC86DF}" type="pres">
      <dgm:prSet presAssocID="{FE940AC7-A0BF-438D-84C2-0FDB0E6C66C5}" presName="horz1" presStyleCnt="0"/>
      <dgm:spPr/>
    </dgm:pt>
    <dgm:pt modelId="{0C9DFEFA-4274-4FC1-9908-021E40134D00}" type="pres">
      <dgm:prSet presAssocID="{FE940AC7-A0BF-438D-84C2-0FDB0E6C66C5}" presName="tx1" presStyleLbl="revTx" presStyleIdx="3" presStyleCnt="4"/>
      <dgm:spPr/>
    </dgm:pt>
    <dgm:pt modelId="{BD2E6384-799D-472C-913B-CD86FEF97CA0}" type="pres">
      <dgm:prSet presAssocID="{FE940AC7-A0BF-438D-84C2-0FDB0E6C66C5}" presName="vert1" presStyleCnt="0"/>
      <dgm:spPr/>
    </dgm:pt>
  </dgm:ptLst>
  <dgm:cxnLst>
    <dgm:cxn modelId="{C5A7CE0A-CB2E-4C7F-A0A7-5C5E10A0B8ED}" type="presOf" srcId="{8370150F-A70F-4CED-9D04-FA679A99A392}" destId="{C6B97434-636C-42C6-AE67-F87BA895602C}" srcOrd="0" destOrd="0" presId="urn:microsoft.com/office/officeart/2008/layout/LinedList"/>
    <dgm:cxn modelId="{1982EC28-EBA8-4570-B035-785E945B1384}" type="presOf" srcId="{C52DA95A-5CFD-4041-9526-F6B548E6A927}" destId="{3DB18357-19DA-477C-AD41-EB1AA644A699}" srcOrd="0" destOrd="0" presId="urn:microsoft.com/office/officeart/2008/layout/LinedList"/>
    <dgm:cxn modelId="{52FF9F2A-E611-4A0B-97CD-D85A1E9D5E08}" type="presOf" srcId="{28B9DD5B-65FF-40AF-9CD1-0A3A9352BE86}" destId="{4227ED3C-9170-4D21-81C3-228EEF88B856}" srcOrd="0" destOrd="0" presId="urn:microsoft.com/office/officeart/2008/layout/LinedList"/>
    <dgm:cxn modelId="{F36A8D38-7E80-4148-AAA9-4C6107A1A75F}" srcId="{8370150F-A70F-4CED-9D04-FA679A99A392}" destId="{FE940AC7-A0BF-438D-84C2-0FDB0E6C66C5}" srcOrd="3" destOrd="0" parTransId="{B2CF2F52-3DA7-43DC-9FE6-88917339164F}" sibTransId="{39D5DA89-B329-4C76-9128-10BB81F66347}"/>
    <dgm:cxn modelId="{ED085F5C-0141-4098-B4FB-D00AC225D5EF}" srcId="{8370150F-A70F-4CED-9D04-FA679A99A392}" destId="{0EDA7834-8305-47C3-90ED-B0C5CA2DD198}" srcOrd="2" destOrd="0" parTransId="{192734BF-176E-476F-BB8A-EFD23902B37A}" sibTransId="{2B36F154-0DF9-4218-AB2B-422FBD0ED90A}"/>
    <dgm:cxn modelId="{D451834E-890E-426C-A336-C680D52CCECB}" srcId="{8370150F-A70F-4CED-9D04-FA679A99A392}" destId="{28B9DD5B-65FF-40AF-9CD1-0A3A9352BE86}" srcOrd="1" destOrd="0" parTransId="{7397D8F8-6B64-482F-8A1F-5EDA2EA1201D}" sibTransId="{C79DC610-4D7E-4D15-B0EB-4CC3F54D0EDC}"/>
    <dgm:cxn modelId="{DA61497D-3526-4EE4-BAD6-8EC99B2561DE}" type="presOf" srcId="{0EDA7834-8305-47C3-90ED-B0C5CA2DD198}" destId="{62E3E656-441B-415E-873C-F590A699E34F}" srcOrd="0" destOrd="0" presId="urn:microsoft.com/office/officeart/2008/layout/LinedList"/>
    <dgm:cxn modelId="{434614C1-8675-4C99-94E9-6A8E5C073C62}" srcId="{8370150F-A70F-4CED-9D04-FA679A99A392}" destId="{C52DA95A-5CFD-4041-9526-F6B548E6A927}" srcOrd="0" destOrd="0" parTransId="{26747D23-36A6-456E-A857-C0B2DF47C8CD}" sibTransId="{D2F812C7-7A65-423B-BC57-313AC7FE25B5}"/>
    <dgm:cxn modelId="{6A663CFA-96F5-4D16-A2F8-BBEA924DA26F}" type="presOf" srcId="{FE940AC7-A0BF-438D-84C2-0FDB0E6C66C5}" destId="{0C9DFEFA-4274-4FC1-9908-021E40134D00}" srcOrd="0" destOrd="0" presId="urn:microsoft.com/office/officeart/2008/layout/LinedList"/>
    <dgm:cxn modelId="{0574181E-08CD-4AB6-B329-468ADEA2B516}" type="presParOf" srcId="{C6B97434-636C-42C6-AE67-F87BA895602C}" destId="{A52E842D-689C-44D3-BFA6-542709BE5EB6}" srcOrd="0" destOrd="0" presId="urn:microsoft.com/office/officeart/2008/layout/LinedList"/>
    <dgm:cxn modelId="{31FAD10B-6DA9-4F22-8C20-B04C9D3BF352}" type="presParOf" srcId="{C6B97434-636C-42C6-AE67-F87BA895602C}" destId="{59B32B7A-0370-4B9A-8F41-9C41A08D17FC}" srcOrd="1" destOrd="0" presId="urn:microsoft.com/office/officeart/2008/layout/LinedList"/>
    <dgm:cxn modelId="{B244A7F3-F08E-42F0-9D80-F109B1650162}" type="presParOf" srcId="{59B32B7A-0370-4B9A-8F41-9C41A08D17FC}" destId="{3DB18357-19DA-477C-AD41-EB1AA644A699}" srcOrd="0" destOrd="0" presId="urn:microsoft.com/office/officeart/2008/layout/LinedList"/>
    <dgm:cxn modelId="{E298A348-8975-4880-8ACE-E22304AEBDF0}" type="presParOf" srcId="{59B32B7A-0370-4B9A-8F41-9C41A08D17FC}" destId="{82916305-0834-499D-B7FB-C9617DB957DF}" srcOrd="1" destOrd="0" presId="urn:microsoft.com/office/officeart/2008/layout/LinedList"/>
    <dgm:cxn modelId="{752F77E4-EE31-4527-A2CC-6B259AC27F4C}" type="presParOf" srcId="{C6B97434-636C-42C6-AE67-F87BA895602C}" destId="{252BE468-A04A-470E-9A3E-66867CD57A65}" srcOrd="2" destOrd="0" presId="urn:microsoft.com/office/officeart/2008/layout/LinedList"/>
    <dgm:cxn modelId="{0B6D740D-7ABE-461F-B8D3-294361DD9D74}" type="presParOf" srcId="{C6B97434-636C-42C6-AE67-F87BA895602C}" destId="{90EF74E9-1DFC-47C9-BCB0-D4846C563192}" srcOrd="3" destOrd="0" presId="urn:microsoft.com/office/officeart/2008/layout/LinedList"/>
    <dgm:cxn modelId="{484C1CE3-555C-4C23-AFE4-AA15F71A19D7}" type="presParOf" srcId="{90EF74E9-1DFC-47C9-BCB0-D4846C563192}" destId="{4227ED3C-9170-4D21-81C3-228EEF88B856}" srcOrd="0" destOrd="0" presId="urn:microsoft.com/office/officeart/2008/layout/LinedList"/>
    <dgm:cxn modelId="{2ECA7358-E623-4132-B2BD-4CFBC55EDF65}" type="presParOf" srcId="{90EF74E9-1DFC-47C9-BCB0-D4846C563192}" destId="{729047CE-D2A3-4761-8A1F-9EC9337B286D}" srcOrd="1" destOrd="0" presId="urn:microsoft.com/office/officeart/2008/layout/LinedList"/>
    <dgm:cxn modelId="{CA9FBC53-FFD8-408C-9210-2425D9EAB297}" type="presParOf" srcId="{C6B97434-636C-42C6-AE67-F87BA895602C}" destId="{7323BBEC-B38D-4DF7-A972-796A4585A7CD}" srcOrd="4" destOrd="0" presId="urn:microsoft.com/office/officeart/2008/layout/LinedList"/>
    <dgm:cxn modelId="{4D094D10-F289-4BDA-890C-79E01885B278}" type="presParOf" srcId="{C6B97434-636C-42C6-AE67-F87BA895602C}" destId="{CA5F9E84-944A-41EA-BE8B-04FEB27C4C55}" srcOrd="5" destOrd="0" presId="urn:microsoft.com/office/officeart/2008/layout/LinedList"/>
    <dgm:cxn modelId="{D1DD8040-35E2-4A45-8C7F-21DCF4E49CF0}" type="presParOf" srcId="{CA5F9E84-944A-41EA-BE8B-04FEB27C4C55}" destId="{62E3E656-441B-415E-873C-F590A699E34F}" srcOrd="0" destOrd="0" presId="urn:microsoft.com/office/officeart/2008/layout/LinedList"/>
    <dgm:cxn modelId="{3E3F90A8-DF38-47B7-BBF8-6612ACC1B2F9}" type="presParOf" srcId="{CA5F9E84-944A-41EA-BE8B-04FEB27C4C55}" destId="{56317E75-A760-41F3-973E-4B4CEBB7BF3F}" srcOrd="1" destOrd="0" presId="urn:microsoft.com/office/officeart/2008/layout/LinedList"/>
    <dgm:cxn modelId="{9DFEABE9-057A-4F82-8A49-0893675B9B96}" type="presParOf" srcId="{C6B97434-636C-42C6-AE67-F87BA895602C}" destId="{9C976787-49AC-483E-B351-13A312915A96}" srcOrd="6" destOrd="0" presId="urn:microsoft.com/office/officeart/2008/layout/LinedList"/>
    <dgm:cxn modelId="{09A1A202-ADF2-471B-A3E8-50D07868EDE4}" type="presParOf" srcId="{C6B97434-636C-42C6-AE67-F87BA895602C}" destId="{5BC1D658-AD40-4419-BA3C-959699BC86DF}" srcOrd="7" destOrd="0" presId="urn:microsoft.com/office/officeart/2008/layout/LinedList"/>
    <dgm:cxn modelId="{A29A191F-4FE7-4954-A649-BFD5DF27CAD4}" type="presParOf" srcId="{5BC1D658-AD40-4419-BA3C-959699BC86DF}" destId="{0C9DFEFA-4274-4FC1-9908-021E40134D00}" srcOrd="0" destOrd="0" presId="urn:microsoft.com/office/officeart/2008/layout/LinedList"/>
    <dgm:cxn modelId="{7898F1DD-2BC5-49EE-8496-5499F83AEA21}" type="presParOf" srcId="{5BC1D658-AD40-4419-BA3C-959699BC86DF}" destId="{BD2E6384-799D-472C-913B-CD86FEF97C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1877C-EA11-4E69-A3F7-EA38A3413E5F}">
      <dsp:nvSpPr>
        <dsp:cNvPr id="0" name=""/>
        <dsp:cNvSpPr/>
      </dsp:nvSpPr>
      <dsp:spPr>
        <a:xfrm>
          <a:off x="1230" y="175700"/>
          <a:ext cx="4317898" cy="274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0BF74-7C03-4F15-9D5B-113415CB8B1A}">
      <dsp:nvSpPr>
        <dsp:cNvPr id="0" name=""/>
        <dsp:cNvSpPr/>
      </dsp:nvSpPr>
      <dsp:spPr>
        <a:xfrm>
          <a:off x="480996" y="631478"/>
          <a:ext cx="4317898" cy="2741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AI-driven platform</a:t>
          </a:r>
          <a:r>
            <a:rPr lang="en-US" sz="2800" kern="1200" dirty="0"/>
            <a:t> for neurodivergent individuals, the elderly, and people with disabilities.</a:t>
          </a:r>
        </a:p>
      </dsp:txBody>
      <dsp:txXfrm>
        <a:off x="561302" y="711784"/>
        <a:ext cx="4157286" cy="2581253"/>
      </dsp:txXfrm>
    </dsp:sp>
    <dsp:sp modelId="{A33D4652-7CF5-4A9C-BF00-E382EC2CB08D}">
      <dsp:nvSpPr>
        <dsp:cNvPr id="0" name=""/>
        <dsp:cNvSpPr/>
      </dsp:nvSpPr>
      <dsp:spPr>
        <a:xfrm>
          <a:off x="5278661" y="175700"/>
          <a:ext cx="4317898" cy="274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CDA87-9F4D-436B-917B-8BB83C21ACC1}">
      <dsp:nvSpPr>
        <dsp:cNvPr id="0" name=""/>
        <dsp:cNvSpPr/>
      </dsp:nvSpPr>
      <dsp:spPr>
        <a:xfrm>
          <a:off x="5758428" y="631478"/>
          <a:ext cx="4317898" cy="2741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Adaptive AI platform enhancing accessibility, user experience, and mental well-being through personalized UI and interaction features.</a:t>
          </a:r>
        </a:p>
      </dsp:txBody>
      <dsp:txXfrm>
        <a:off x="5838734" y="711784"/>
        <a:ext cx="4157286" cy="2581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869D1-8770-43D8-B359-8D2B15DD7508}">
      <dsp:nvSpPr>
        <dsp:cNvPr id="0" name=""/>
        <dsp:cNvSpPr/>
      </dsp:nvSpPr>
      <dsp:spPr>
        <a:xfrm>
          <a:off x="138073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57AC0-EAFD-472E-9F87-E3372268877B}">
      <dsp:nvSpPr>
        <dsp:cNvPr id="0" name=""/>
        <dsp:cNvSpPr/>
      </dsp:nvSpPr>
      <dsp:spPr>
        <a:xfrm>
          <a:off x="410566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9FB7B-0435-4B16-A9FC-A7EC667873F4}">
      <dsp:nvSpPr>
        <dsp:cNvPr id="0" name=""/>
        <dsp:cNvSpPr/>
      </dsp:nvSpPr>
      <dsp:spPr>
        <a:xfrm>
          <a:off x="1713713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Personalized UI</a:t>
          </a:r>
          <a:r>
            <a:rPr lang="en-US" sz="2000" kern="1200" dirty="0"/>
            <a:t>: Adjustable fonts, contrast, and layout for every user.</a:t>
          </a:r>
        </a:p>
      </dsp:txBody>
      <dsp:txXfrm>
        <a:off x="1713713" y="175267"/>
        <a:ext cx="3058596" cy="1297586"/>
      </dsp:txXfrm>
    </dsp:sp>
    <dsp:sp modelId="{4F780233-4C62-4EE0-B65D-2C7E01DD814C}">
      <dsp:nvSpPr>
        <dsp:cNvPr id="0" name=""/>
        <dsp:cNvSpPr/>
      </dsp:nvSpPr>
      <dsp:spPr>
        <a:xfrm>
          <a:off x="5305247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6E546-7C8F-4E0F-A95C-E5BC88076410}">
      <dsp:nvSpPr>
        <dsp:cNvPr id="0" name=""/>
        <dsp:cNvSpPr/>
      </dsp:nvSpPr>
      <dsp:spPr>
        <a:xfrm>
          <a:off x="5577740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FBC34-4DF4-43E8-BC90-2F496E5340BF}">
      <dsp:nvSpPr>
        <dsp:cNvPr id="0" name=""/>
        <dsp:cNvSpPr/>
      </dsp:nvSpPr>
      <dsp:spPr>
        <a:xfrm>
          <a:off x="6880887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AI Text-to-Speech &amp; Speech-to-Text</a:t>
          </a:r>
          <a:r>
            <a:rPr lang="en-US" sz="2000" kern="1200" dirty="0"/>
            <a:t>: Seamless interaction via voice and text conversion.</a:t>
          </a:r>
        </a:p>
      </dsp:txBody>
      <dsp:txXfrm>
        <a:off x="6880887" y="175267"/>
        <a:ext cx="3058596" cy="1297586"/>
      </dsp:txXfrm>
    </dsp:sp>
    <dsp:sp modelId="{7857BC15-0448-47EE-B873-FE354120415D}">
      <dsp:nvSpPr>
        <dsp:cNvPr id="0" name=""/>
        <dsp:cNvSpPr/>
      </dsp:nvSpPr>
      <dsp:spPr>
        <a:xfrm>
          <a:off x="138073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BDE76-3851-4326-8434-E01353E099E5}">
      <dsp:nvSpPr>
        <dsp:cNvPr id="0" name=""/>
        <dsp:cNvSpPr/>
      </dsp:nvSpPr>
      <dsp:spPr>
        <a:xfrm>
          <a:off x="410566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ABF6A-0807-427B-B851-5117174C4A6E}">
      <dsp:nvSpPr>
        <dsp:cNvPr id="0" name=""/>
        <dsp:cNvSpPr/>
      </dsp:nvSpPr>
      <dsp:spPr>
        <a:xfrm>
          <a:off x="1713713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Mobility Assistance</a:t>
          </a:r>
          <a:r>
            <a:rPr lang="en-US" sz="2000" kern="1200" dirty="0"/>
            <a:t>: Gesture-based navigation and real-time captions.</a:t>
          </a:r>
        </a:p>
      </dsp:txBody>
      <dsp:txXfrm>
        <a:off x="1713713" y="2076191"/>
        <a:ext cx="3058596" cy="1297586"/>
      </dsp:txXfrm>
    </dsp:sp>
    <dsp:sp modelId="{0BDC306F-7700-4C4D-BB91-15E6C9F408B4}">
      <dsp:nvSpPr>
        <dsp:cNvPr id="0" name=""/>
        <dsp:cNvSpPr/>
      </dsp:nvSpPr>
      <dsp:spPr>
        <a:xfrm>
          <a:off x="5305247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9C3DE-145C-47FD-B511-CD1F02B4EA70}">
      <dsp:nvSpPr>
        <dsp:cNvPr id="0" name=""/>
        <dsp:cNvSpPr/>
      </dsp:nvSpPr>
      <dsp:spPr>
        <a:xfrm>
          <a:off x="5577740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48336-A861-4E73-A94E-DE51F7951239}">
      <dsp:nvSpPr>
        <dsp:cNvPr id="0" name=""/>
        <dsp:cNvSpPr/>
      </dsp:nvSpPr>
      <dsp:spPr>
        <a:xfrm>
          <a:off x="6880887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AI Productivity Tools</a:t>
          </a:r>
          <a:r>
            <a:rPr lang="en-US" sz="2000" kern="1200" dirty="0"/>
            <a:t>: Task prioritization, distraction blockers, and smart reminders.</a:t>
          </a:r>
        </a:p>
      </dsp:txBody>
      <dsp:txXfrm>
        <a:off x="6880887" y="2076191"/>
        <a:ext cx="3058596" cy="1297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6135-1E29-44F4-BD95-24DB068B28A9}">
      <dsp:nvSpPr>
        <dsp:cNvPr id="0" name=""/>
        <dsp:cNvSpPr/>
      </dsp:nvSpPr>
      <dsp:spPr>
        <a:xfrm>
          <a:off x="340725" y="6682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8828A-6F96-4AAF-9929-8FFB4F11E47A}">
      <dsp:nvSpPr>
        <dsp:cNvPr id="0" name=""/>
        <dsp:cNvSpPr/>
      </dsp:nvSpPr>
      <dsp:spPr>
        <a:xfrm>
          <a:off x="340725" y="17256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Privacy First</a:t>
          </a:r>
          <a:r>
            <a:rPr lang="en-US" sz="3600" kern="1200"/>
            <a:t>:</a:t>
          </a:r>
        </a:p>
      </dsp:txBody>
      <dsp:txXfrm>
        <a:off x="340725" y="1725641"/>
        <a:ext cx="4320000" cy="648000"/>
      </dsp:txXfrm>
    </dsp:sp>
    <dsp:sp modelId="{F8079950-27B8-4F30-A00C-4B31720F725E}">
      <dsp:nvSpPr>
        <dsp:cNvPr id="0" name=""/>
        <dsp:cNvSpPr/>
      </dsp:nvSpPr>
      <dsp:spPr>
        <a:xfrm>
          <a:off x="340725" y="2441930"/>
          <a:ext cx="4320000" cy="1039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data is encrypted and protected.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Strict privacy guidelines to ensure data is handled responsibly.</a:t>
          </a:r>
        </a:p>
      </dsp:txBody>
      <dsp:txXfrm>
        <a:off x="340725" y="2441930"/>
        <a:ext cx="4320000" cy="1039309"/>
      </dsp:txXfrm>
    </dsp:sp>
    <dsp:sp modelId="{0DBFCD6C-E4D5-45AF-96C6-A92870EEABA0}">
      <dsp:nvSpPr>
        <dsp:cNvPr id="0" name=""/>
        <dsp:cNvSpPr/>
      </dsp:nvSpPr>
      <dsp:spPr>
        <a:xfrm>
          <a:off x="5416725" y="6682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F8140-CECF-41E0-8AF2-638F12D34DD9}">
      <dsp:nvSpPr>
        <dsp:cNvPr id="0" name=""/>
        <dsp:cNvSpPr/>
      </dsp:nvSpPr>
      <dsp:spPr>
        <a:xfrm>
          <a:off x="5416725" y="17256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Bias-Free AI</a:t>
          </a:r>
          <a:r>
            <a:rPr lang="en-US" sz="3600" kern="1200"/>
            <a:t>:</a:t>
          </a:r>
        </a:p>
      </dsp:txBody>
      <dsp:txXfrm>
        <a:off x="5416725" y="1725641"/>
        <a:ext cx="4320000" cy="648000"/>
      </dsp:txXfrm>
    </dsp:sp>
    <dsp:sp modelId="{D6D53B20-20F6-4F03-8436-8315414F70E5}">
      <dsp:nvSpPr>
        <dsp:cNvPr id="0" name=""/>
        <dsp:cNvSpPr/>
      </dsp:nvSpPr>
      <dsp:spPr>
        <a:xfrm>
          <a:off x="5416725" y="2441930"/>
          <a:ext cx="4320000" cy="1039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Regular checks for AI bias to ensure fairness for all users.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Ensures accessibility tools work equally well for different groups.</a:t>
          </a:r>
        </a:p>
      </dsp:txBody>
      <dsp:txXfrm>
        <a:off x="5416725" y="2441930"/>
        <a:ext cx="4320000" cy="1039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E842D-689C-44D3-BFA6-542709BE5EB6}">
      <dsp:nvSpPr>
        <dsp:cNvPr id="0" name=""/>
        <dsp:cNvSpPr/>
      </dsp:nvSpPr>
      <dsp:spPr>
        <a:xfrm>
          <a:off x="0" y="0"/>
          <a:ext cx="10077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18357-19DA-477C-AD41-EB1AA644A699}">
      <dsp:nvSpPr>
        <dsp:cNvPr id="0" name=""/>
        <dsp:cNvSpPr/>
      </dsp:nvSpPr>
      <dsp:spPr>
        <a:xfrm>
          <a:off x="0" y="0"/>
          <a:ext cx="10077450" cy="88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Empowering Everyone</a:t>
          </a:r>
          <a:r>
            <a:rPr lang="en-US" sz="1600" b="0" i="0" kern="1200" baseline="0"/>
            <a:t>: NeuroBloom makes technology </a:t>
          </a:r>
          <a:r>
            <a:rPr lang="en-US" sz="1600" b="1" i="0" kern="1200" baseline="0"/>
            <a:t>inclusive</a:t>
          </a:r>
          <a:r>
            <a:rPr lang="en-US" sz="1600" b="0" i="0" kern="1200" baseline="0"/>
            <a:t> for individuals with disabilities, neurodivergent conditions, and the elderly.</a:t>
          </a:r>
          <a:endParaRPr lang="en-US" sz="1600" kern="1200"/>
        </a:p>
      </dsp:txBody>
      <dsp:txXfrm>
        <a:off x="0" y="0"/>
        <a:ext cx="10077450" cy="887015"/>
      </dsp:txXfrm>
    </dsp:sp>
    <dsp:sp modelId="{252BE468-A04A-470E-9A3E-66867CD57A65}">
      <dsp:nvSpPr>
        <dsp:cNvPr id="0" name=""/>
        <dsp:cNvSpPr/>
      </dsp:nvSpPr>
      <dsp:spPr>
        <a:xfrm>
          <a:off x="0" y="887015"/>
          <a:ext cx="10077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7ED3C-9170-4D21-81C3-228EEF88B856}">
      <dsp:nvSpPr>
        <dsp:cNvPr id="0" name=""/>
        <dsp:cNvSpPr/>
      </dsp:nvSpPr>
      <dsp:spPr>
        <a:xfrm>
          <a:off x="0" y="887015"/>
          <a:ext cx="10077450" cy="88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Effortless Accessibility</a:t>
          </a:r>
          <a:r>
            <a:rPr lang="en-US" sz="1600" b="0" i="0" kern="1200" baseline="0" dirty="0"/>
            <a:t>: AI automatically adapts the platform to user needs, removing barriers without complex settings.</a:t>
          </a:r>
          <a:endParaRPr lang="en-US" sz="1600" kern="1200" dirty="0"/>
        </a:p>
      </dsp:txBody>
      <dsp:txXfrm>
        <a:off x="0" y="887015"/>
        <a:ext cx="10077450" cy="887015"/>
      </dsp:txXfrm>
    </dsp:sp>
    <dsp:sp modelId="{7323BBEC-B38D-4DF7-A972-796A4585A7CD}">
      <dsp:nvSpPr>
        <dsp:cNvPr id="0" name=""/>
        <dsp:cNvSpPr/>
      </dsp:nvSpPr>
      <dsp:spPr>
        <a:xfrm>
          <a:off x="0" y="1774031"/>
          <a:ext cx="10077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3E656-441B-415E-873C-F590A699E34F}">
      <dsp:nvSpPr>
        <dsp:cNvPr id="0" name=""/>
        <dsp:cNvSpPr/>
      </dsp:nvSpPr>
      <dsp:spPr>
        <a:xfrm>
          <a:off x="0" y="1774031"/>
          <a:ext cx="10077450" cy="88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One Platform, Many Solutions</a:t>
          </a:r>
          <a:r>
            <a:rPr lang="en-US" sz="1600" b="0" i="0" kern="1200" baseline="0" dirty="0"/>
            <a:t>: From reading and writing tools to mobility assistance, </a:t>
          </a:r>
          <a:r>
            <a:rPr lang="en-US" sz="1600" b="0" i="0" kern="1200" baseline="0" dirty="0" err="1"/>
            <a:t>NeuroBloom</a:t>
          </a:r>
          <a:r>
            <a:rPr lang="en-US" sz="1600" b="0" i="0" kern="1200" baseline="0" dirty="0"/>
            <a:t> is a </a:t>
          </a:r>
          <a:r>
            <a:rPr lang="en-US" sz="1600" b="1" i="0" kern="1200" baseline="0" dirty="0"/>
            <a:t>holistic solution</a:t>
          </a:r>
          <a:r>
            <a:rPr lang="en-US" sz="1600" b="0" i="0" kern="1200" baseline="0" dirty="0"/>
            <a:t> that improves lives through </a:t>
          </a:r>
          <a:r>
            <a:rPr lang="en-US" sz="1600" b="1" i="0" kern="1200" baseline="0" dirty="0"/>
            <a:t>smart, intuitive tech</a:t>
          </a:r>
          <a:r>
            <a:rPr lang="en-US" sz="1600" b="0" i="0" kern="1200" baseline="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1774031"/>
        <a:ext cx="10077450" cy="887015"/>
      </dsp:txXfrm>
    </dsp:sp>
    <dsp:sp modelId="{9C976787-49AC-483E-B351-13A312915A96}">
      <dsp:nvSpPr>
        <dsp:cNvPr id="0" name=""/>
        <dsp:cNvSpPr/>
      </dsp:nvSpPr>
      <dsp:spPr>
        <a:xfrm>
          <a:off x="0" y="2661046"/>
          <a:ext cx="10077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DFEFA-4274-4FC1-9908-021E40134D00}">
      <dsp:nvSpPr>
        <dsp:cNvPr id="0" name=""/>
        <dsp:cNvSpPr/>
      </dsp:nvSpPr>
      <dsp:spPr>
        <a:xfrm>
          <a:off x="0" y="2661046"/>
          <a:ext cx="10077450" cy="88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Mental Health Support: </a:t>
          </a:r>
          <a:r>
            <a:rPr lang="en-CA" sz="1600" kern="1200" dirty="0"/>
            <a:t> </a:t>
          </a:r>
          <a:r>
            <a:rPr lang="en-US" sz="1600" kern="1200" dirty="0"/>
            <a:t>Integrated </a:t>
          </a:r>
          <a:r>
            <a:rPr lang="en-US" sz="1600" b="1" kern="1200" dirty="0" err="1"/>
            <a:t>chatbox</a:t>
          </a:r>
          <a:r>
            <a:rPr lang="en-US" sz="1600" kern="1200" dirty="0"/>
            <a:t> feature allows users to connect with others. Offers a safe space for users facing mental health challenges to talk and feel heard.</a:t>
          </a:r>
        </a:p>
      </dsp:txBody>
      <dsp:txXfrm>
        <a:off x="0" y="2661046"/>
        <a:ext cx="10077450" cy="887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9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23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2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6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9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8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957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4BBF8-02D9-3484-35CD-803A1615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55615"/>
            <a:ext cx="4896536" cy="2545094"/>
          </a:xfrm>
        </p:spPr>
        <p:txBody>
          <a:bodyPr>
            <a:normAutofit/>
          </a:bodyPr>
          <a:lstStyle/>
          <a:p>
            <a:r>
              <a:rPr lang="en-CA" dirty="0" err="1"/>
              <a:t>NeuroBloom</a:t>
            </a:r>
            <a:r>
              <a:rPr lang="en-CA" dirty="0"/>
              <a:t> – AI that Adapts to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6B7A-EA2B-D9C7-3840-AAE2BC51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96536" cy="2722836"/>
          </a:xfrm>
        </p:spPr>
        <p:txBody>
          <a:bodyPr>
            <a:normAutofit/>
          </a:bodyPr>
          <a:lstStyle/>
          <a:p>
            <a:r>
              <a:rPr lang="en-CA" dirty="0" err="1"/>
              <a:t>Hackhive</a:t>
            </a:r>
            <a:r>
              <a:rPr lang="en-CA" dirty="0"/>
              <a:t> 2025 – AI for better tomorrow</a:t>
            </a:r>
          </a:p>
          <a:p>
            <a:r>
              <a:rPr lang="en-CA" dirty="0"/>
              <a:t>Group 59 – Sadhna Drall, Pranav Chaudhari, William Dolan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534495E0-930E-F451-F17E-A1FF9ACD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" t="17642" r="1" b="2379"/>
          <a:stretch/>
        </p:blipFill>
        <p:spPr>
          <a:xfrm>
            <a:off x="5974872" y="1797492"/>
            <a:ext cx="5677184" cy="3193429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pink background with black text and a flower&#10;&#10;AI-generated content may be incorrect.">
            <a:extLst>
              <a:ext uri="{FF2B5EF4-FFF2-40B4-BE49-F238E27FC236}">
                <a16:creationId xmlns:a16="http://schemas.microsoft.com/office/drawing/2014/main" id="{50862EC9-651A-C7EB-7E5A-E20CDE7D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15" y="2208163"/>
            <a:ext cx="6571223" cy="24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08DF-4066-1A60-47ED-73A36A24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NeuroBloom</a:t>
            </a:r>
            <a:r>
              <a:rPr lang="en-CA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F05A8-01AC-9741-8A87-7C2DBCE96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378975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3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41FF-B1E3-5F0F-5E57-A845B9E3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63FC0-FBFF-3346-C48B-DFFE02B55D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4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7F5FE-0C71-9C12-26B9-E9232B3E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45" y="1524000"/>
            <a:ext cx="3781856" cy="4359964"/>
          </a:xfrm>
        </p:spPr>
        <p:txBody>
          <a:bodyPr anchor="t">
            <a:normAutofit/>
          </a:bodyPr>
          <a:lstStyle/>
          <a:p>
            <a:r>
              <a:rPr lang="en-CA" dirty="0"/>
              <a:t>Why AI?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299" y="161753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5CF0B8-C5A1-0455-0032-5CEED1EBC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7956" y="1822976"/>
            <a:ext cx="4193458" cy="4060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Adaptive to User Needs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AI personalizes UI based on user preferences (font size, color contrast, layout).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Adapts to users with visual impairments, dyslexia, and other accessibility needs.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Seamless Interaction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AI powers Text-to-Speech (TTS) and Speech-to-Text (STT) for hands-free navigation.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Provides a smooth, intuitive user experience without complex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Mental Health Support</a:t>
            </a:r>
            <a:r>
              <a:rPr lang="en-US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AI-driven </a:t>
            </a:r>
            <a:r>
              <a:rPr lang="en-US" sz="1200" b="1" dirty="0" err="1"/>
              <a:t>chatbox</a:t>
            </a:r>
            <a:r>
              <a:rPr lang="en-US" sz="1200" dirty="0"/>
              <a:t> feature enables users to communicate with others, providing emotional support and reducing feelings of isolation.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Offers a </a:t>
            </a:r>
            <a:r>
              <a:rPr lang="en-US" sz="1200" b="1" dirty="0"/>
              <a:t>safe space</a:t>
            </a:r>
            <a:r>
              <a:rPr lang="en-US" sz="1200" dirty="0"/>
              <a:t> for users facing mental health challenges to talk and feel heard.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339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03F06-3F8D-58F1-1DEC-1BFDC052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CA" dirty="0"/>
              <a:t>Data Handling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F8A8437-BA87-4967-5B17-5C4A65CF9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55677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38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A70A-37CC-6520-2255-AF3C65A1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CA"/>
              <a:t>Why NeuroBloom?</a:t>
            </a:r>
            <a:endParaRPr lang="en-CA" dirty="0"/>
          </a:p>
        </p:txBody>
      </p:sp>
      <p:grpSp>
        <p:nvGrpSpPr>
          <p:cNvPr id="29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0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BF26513E-BA01-C391-8D80-B4689BFA8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398733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28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DD82-1237-A33A-6B6C-E744EFB3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B13C4-F108-D39A-7969-829EA6B080F5}"/>
              </a:ext>
            </a:extLst>
          </p:cNvPr>
          <p:cNvSpPr txBox="1"/>
          <p:nvPr/>
        </p:nvSpPr>
        <p:spPr>
          <a:xfrm>
            <a:off x="530352" y="3509963"/>
            <a:ext cx="4887206" cy="2729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/>
              <a:t>Join us in shaping an accessible AI future!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C7DEF0C-8218-0E7B-F171-D915BF57E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782" y="589788"/>
            <a:ext cx="5678424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2253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NeuroBloom – AI that Adapts to you</vt:lpstr>
      <vt:lpstr>What is NeuroBloom?</vt:lpstr>
      <vt:lpstr>Key Features</vt:lpstr>
      <vt:lpstr>Why AI?</vt:lpstr>
      <vt:lpstr>Data Handling</vt:lpstr>
      <vt:lpstr>Why NeuroBloom?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Sadhna Drall</dc:creator>
  <cp:lastModifiedBy>Sadhna Drall</cp:lastModifiedBy>
  <cp:revision>1</cp:revision>
  <dcterms:created xsi:type="dcterms:W3CDTF">2025-02-08T18:39:49Z</dcterms:created>
  <dcterms:modified xsi:type="dcterms:W3CDTF">2025-02-08T20:19:56Z</dcterms:modified>
</cp:coreProperties>
</file>