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299C4-FC23-0436-B4E2-13161AE003BA}" v="63" dt="2025-02-23T13:17:38.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2/23/2025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3117600" y="4586400"/>
            <a:ext cx="7979760" cy="1631216"/>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nSpc>
                <a:spcPct val="100000"/>
              </a:lnSpc>
            </a:pPr>
            <a:r>
              <a:rPr lang="en-US" sz="2000" b="1" strike="noStrike" spc="-1" dirty="0">
                <a:solidFill>
                  <a:srgbClr val="1482AC"/>
                </a:solidFill>
                <a:latin typeface="Arial"/>
              </a:rPr>
              <a:t>Presented By</a:t>
            </a:r>
            <a:endParaRPr lang="en-US" sz="2000" b="0" strike="noStrike" spc="-1">
              <a:latin typeface="Arial"/>
            </a:endParaRPr>
          </a:p>
          <a:p>
            <a:r>
              <a:rPr lang="en-US" sz="2000" b="1" strike="noStrike" spc="-1" dirty="0">
                <a:solidFill>
                  <a:srgbClr val="1482AC"/>
                </a:solidFill>
                <a:latin typeface="Arial"/>
                <a:ea typeface="Noto Sans CJK SC"/>
              </a:rPr>
              <a:t>Student Name                         : </a:t>
            </a:r>
            <a:r>
              <a:rPr lang="en-US" sz="2000" b="1" spc="-1" dirty="0">
                <a:solidFill>
                  <a:srgbClr val="1482AC"/>
                </a:solidFill>
                <a:latin typeface="Arial"/>
                <a:ea typeface="Noto Sans CJK SC"/>
              </a:rPr>
              <a:t>Shreyash Singh</a:t>
            </a:r>
            <a:endParaRPr lang="en-US" sz="2000" b="1" strike="noStrike" spc="-1">
              <a:solidFill>
                <a:srgbClr val="1482AC"/>
              </a:solidFill>
              <a:latin typeface="Arial"/>
            </a:endParaRPr>
          </a:p>
          <a:p>
            <a:r>
              <a:rPr lang="en-US" sz="2000" b="1" strike="noStrike" spc="-1" dirty="0">
                <a:solidFill>
                  <a:srgbClr val="1482AC"/>
                </a:solidFill>
                <a:latin typeface="Arial"/>
              </a:rPr>
              <a:t>College Name &amp; Department : </a:t>
            </a:r>
            <a:r>
              <a:rPr lang="en-US" sz="2000" b="1" spc="-1" dirty="0">
                <a:solidFill>
                  <a:srgbClr val="1482AC"/>
                </a:solidFill>
                <a:latin typeface="Arial"/>
              </a:rPr>
              <a:t>SHREE LR TIWARI COLLEGE OF               ENGINEERING</a:t>
            </a:r>
            <a:endParaRPr lang="en-US" sz="2000" b="0" strike="noStrike" spc="-1" dirty="0">
              <a:latin typeface="Arial"/>
            </a:endParaRPr>
          </a:p>
          <a:p>
            <a:pPr>
              <a:lnSpc>
                <a:spcPct val="100000"/>
              </a:lnSpc>
            </a:pP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30212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Graphical User Interface (GUI) – Develop a user-friendly GUI to make embedding and extracting messages easier.</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Drag and Drop Support – Allow users to select images and messages through a simple drag-and-drop interface.</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Customization Options – 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 Real-time Preview – Show a preview of the image before and after steganography is applied.</a:t>
            </a: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56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766240"/>
            <a:ext cx="9298440" cy="1325160"/>
          </a:xfrm>
          <a:prstGeom prst="rect">
            <a:avLst/>
          </a:prstGeom>
          <a:noFill/>
          <a:ln>
            <a:noFill/>
          </a:ln>
        </p:spPr>
        <p:txBody>
          <a:bodyPr anchor="b">
            <a:noAutofit/>
          </a:bodyPr>
          <a:lstStyle/>
          <a:p>
            <a:pPr algn="ctr">
              <a:lnSpc>
                <a:spcPct val="100000"/>
              </a:lnSpc>
            </a:pPr>
            <a:r>
              <a:rPr lang="en-US" sz="2800" b="1" strike="noStrike" cap="all" spc="-1">
                <a:solidFill>
                  <a:srgbClr val="002060"/>
                </a:solidFill>
                <a:latin typeface="Arial"/>
              </a:rPr>
              <a:t>THANK YOU</a:t>
            </a:r>
            <a:endParaRPr lang="en-US" sz="2800" b="0" strike="noStrike" spc="-1">
              <a:solidFill>
                <a:srgbClr val="000000"/>
              </a:solidFill>
              <a:latin typeface="Franklin Gothic Boo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lstStyle/>
          <a:p>
            <a:pPr>
              <a:lnSpc>
                <a:spcPct val="100000"/>
              </a:lnSpc>
            </a:pPr>
            <a:r>
              <a:rPr lang="en-US" sz="4400" b="1" strike="noStrike" cap="all" spc="-1">
                <a:solidFill>
                  <a:srgbClr val="1CADE4"/>
                </a:solidFill>
                <a:latin typeface="Arial"/>
              </a:rPr>
              <a:t>Problem Statement</a:t>
            </a:r>
            <a:endParaRPr lang="en-US" sz="4400" b="0" strike="noStrike" spc="-1">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lstStyle/>
          <a:p>
            <a:pPr>
              <a:lnSpc>
                <a:spcPct val="110000"/>
              </a:lnSpc>
              <a:spcBef>
                <a:spcPts val="641"/>
              </a:spcBef>
              <a:spcAft>
                <a:spcPts val="601"/>
              </a:spcAft>
              <a:tabLst>
                <a:tab pos="0" algn="l"/>
              </a:tabLst>
            </a:pPr>
            <a:endParaRPr lang="en-US" sz="1700" b="0" strike="noStrike" spc="-1">
              <a:solidFill>
                <a:srgbClr val="404040"/>
              </a:solidFill>
              <a:latin typeface="Franklin Gothic Book"/>
            </a:endParaRPr>
          </a:p>
          <a:p>
            <a:pPr>
              <a:lnSpc>
                <a:spcPct val="110000"/>
              </a:lnSpc>
              <a:spcBef>
                <a:spcPts val="641"/>
              </a:spcBef>
              <a:spcAft>
                <a:spcPts val="601"/>
              </a:spcAft>
              <a:tabLst>
                <a:tab pos="0" algn="l"/>
              </a:tabLst>
            </a:pPr>
            <a:r>
              <a:rPr lang="en-IN" sz="3200" b="0" strike="noStrike" spc="-1">
                <a:solidFill>
                  <a:srgbClr val="0F0F0F"/>
                </a:solidFill>
                <a:latin typeface="Franklin Gothic Book"/>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3200" b="0" strike="noStrike" spc="-1">
              <a:solidFill>
                <a:srgbClr val="404040"/>
              </a:solidFill>
              <a:latin typeface="Franklin Gothic Boo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lstStyle/>
          <a:p>
            <a:pPr>
              <a:lnSpc>
                <a:spcPct val="100000"/>
              </a:lnSpc>
            </a:pPr>
            <a:r>
              <a:rPr lang="en-US" sz="4400" b="1" strike="noStrike" cap="all" spc="-1">
                <a:solidFill>
                  <a:srgbClr val="1CADE4"/>
                </a:solidFill>
                <a:latin typeface="Arial"/>
              </a:rPr>
              <a:t>Technology  used</a:t>
            </a:r>
            <a:endParaRPr lang="en-US" sz="4400" b="0" strike="noStrike" spc="-1">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lstStyle/>
          <a:p>
            <a:pPr>
              <a:lnSpc>
                <a:spcPct val="110000"/>
              </a:lnSpc>
              <a:spcBef>
                <a:spcPts val="340"/>
              </a:spcBef>
              <a:spcAft>
                <a:spcPts val="601"/>
              </a:spcAft>
              <a:tabLst>
                <a:tab pos="0" algn="l"/>
              </a:tabLst>
            </a:pPr>
            <a:r>
              <a:rPr lang="en-IN" sz="1700" b="1" strike="noStrike" spc="-1">
                <a:solidFill>
                  <a:srgbClr val="404040"/>
                </a:solidFill>
                <a:latin typeface="Franklin Gothic Book"/>
              </a:rPr>
              <a:t>Libraries Used:</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Standard Libraries:</a:t>
            </a:r>
            <a:r>
              <a:rPr lang="en-IN" sz="1700" b="0" strike="noStrike" spc="-1">
                <a:solidFill>
                  <a:srgbClr val="404040"/>
                </a:solidFill>
                <a:latin typeface="Franklin Gothic Book"/>
              </a:rPr>
              <a:t> stdio.h, stdlib.h, string.h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Custom Header:</a:t>
            </a:r>
            <a:r>
              <a:rPr lang="en-IN" sz="1700" b="0" strike="noStrike" spc="-1">
                <a:solidFill>
                  <a:srgbClr val="404040"/>
                </a:solidFill>
                <a:latin typeface="Franklin Gothic Book"/>
              </a:rPr>
              <a:t> "steganography.h"</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Platforms: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Operating System:</a:t>
            </a:r>
            <a:r>
              <a:rPr lang="en-IN" sz="1700" b="0" strike="noStrike" spc="-1">
                <a:solidFill>
                  <a:srgbClr val="404040"/>
                </a:solidFill>
                <a:latin typeface="Franklin Gothic Book"/>
              </a:rPr>
              <a:t> Ubuntu 20.04</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Compiler:</a:t>
            </a:r>
            <a:r>
              <a:rPr lang="en-IN" sz="1700" b="0" strike="noStrike" spc="-1">
                <a:solidFill>
                  <a:srgbClr val="404040"/>
                </a:solidFill>
                <a:latin typeface="Franklin Gothic Book"/>
              </a:rPr>
              <a:t> GCC</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File Format:</a:t>
            </a:r>
            <a:r>
              <a:rPr lang="en-IN" sz="1700" b="0" strike="noStrike" spc="-1">
                <a:solidFill>
                  <a:srgbClr val="404040"/>
                </a:solidFill>
                <a:latin typeface="Franklin Gothic Book"/>
              </a:rPr>
              <a:t> BMP (Bitmap Image)</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1" strike="noStrike" spc="-1">
                <a:solidFill>
                  <a:srgbClr val="404040"/>
                </a:solidFill>
                <a:latin typeface="Franklin Gothic Book"/>
              </a:rPr>
              <a:t>Additional Points:</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Steganography Method:</a:t>
            </a:r>
            <a:r>
              <a:rPr lang="en-IN" sz="1700" b="0" strike="noStrike" spc="-1">
                <a:solidFill>
                  <a:srgbClr val="404040"/>
                </a:solidFill>
                <a:latin typeface="Franklin Gothic Book"/>
              </a:rPr>
              <a:t> Least Significant Bit (LSB) Encoding</a:t>
            </a:r>
            <a:endParaRPr lang="en-US" sz="1700" b="0" strike="noStrike" spc="-1">
              <a:solidFill>
                <a:srgbClr val="404040"/>
              </a:solidFill>
              <a:latin typeface="Franklin Gothic Book"/>
            </a:endParaRPr>
          </a:p>
          <a:p>
            <a:pPr>
              <a:lnSpc>
                <a:spcPct val="110000"/>
              </a:lnSpc>
              <a:spcBef>
                <a:spcPts val="340"/>
              </a:spcBef>
              <a:spcAft>
                <a:spcPts val="601"/>
              </a:spcAft>
              <a:tabLst>
                <a:tab pos="0" algn="l"/>
              </a:tabLst>
            </a:pPr>
            <a:r>
              <a:rPr lang="en-IN" sz="1700" b="0" strike="noStrike" spc="-1">
                <a:solidFill>
                  <a:srgbClr val="404040"/>
                </a:solidFill>
                <a:latin typeface="Franklin Gothic Book"/>
              </a:rPr>
              <a:t>   </a:t>
            </a:r>
            <a:r>
              <a:rPr lang="en-IN" sz="1700" b="1" strike="noStrike" spc="-1">
                <a:solidFill>
                  <a:srgbClr val="404040"/>
                </a:solidFill>
                <a:latin typeface="Franklin Gothic Book"/>
              </a:rPr>
              <a:t> Data Handling:</a:t>
            </a:r>
            <a:r>
              <a:rPr lang="en-IN" sz="1700" b="0" strike="noStrike" spc="-1">
                <a:solidFill>
                  <a:srgbClr val="404040"/>
                </a:solidFill>
                <a:latin typeface="Franklin Gothic Book"/>
              </a:rPr>
              <a:t> Embeds and extracts text data from images </a:t>
            </a:r>
            <a:endParaRPr lang="en-US" sz="1700" b="0" strike="noStrike" spc="-1">
              <a:solidFill>
                <a:srgbClr val="404040"/>
              </a:solidFill>
              <a:latin typeface="Franklin Gothic Boo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60"/>
              </a:spcBef>
              <a:spcAft>
                <a:spcPts val="601"/>
              </a:spcAft>
              <a:tabLst>
                <a:tab pos="0" algn="l"/>
              </a:tabLst>
            </a:pPr>
            <a:r>
              <a:rPr lang="en-IN" sz="1800" b="1" strike="noStrike" spc="-1">
                <a:solidFill>
                  <a:srgbClr val="0F0F0F"/>
                </a:solidFill>
                <a:latin typeface="Franklin Gothic Book"/>
              </a:rPr>
              <a:t>1️⃣ LSB-Based Steganography – Hides data in the Least Significant Bit, ensuring security without visible image changes.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2️⃣ Lossless BMP Processing – Works with uncompressed BMP images to maintain data integrity.</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3️⃣ Lightweight &amp; Fast – Written in C for high efficiency, outperforming Python/Java-based tools.</a:t>
            </a: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endParaRPr lang="en-US" sz="1800" b="0" strike="noStrike" spc="-1">
              <a:solidFill>
                <a:srgbClr val="404040"/>
              </a:solidFill>
              <a:latin typeface="Franklin Gothic Book"/>
            </a:endParaRPr>
          </a:p>
          <a:p>
            <a:pPr>
              <a:lnSpc>
                <a:spcPct val="110000"/>
              </a:lnSpc>
              <a:spcBef>
                <a:spcPts val="360"/>
              </a:spcBef>
              <a:spcAft>
                <a:spcPts val="601"/>
              </a:spcAft>
              <a:tabLst>
                <a:tab pos="0" algn="l"/>
              </a:tabLst>
            </a:pPr>
            <a:r>
              <a:rPr lang="en-IN" sz="1800" b="1" strike="noStrike" spc="-1">
                <a:solidFill>
                  <a:srgbClr val="0F0F0F"/>
                </a:solidFill>
                <a:latin typeface="Franklin Gothic Book"/>
              </a:rPr>
              <a:t>4️⃣ Simple CLI Interface – Easy command-line usage for embedding and extracting data, ideal for automation.</a:t>
            </a:r>
            <a:endParaRPr lang="en-US" sz="1800" b="0" strike="noStrike" spc="-1">
              <a:solidFill>
                <a:srgbClr val="404040"/>
              </a:solidFill>
              <a:latin typeface="Franklin Gothic Boo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End users</a:t>
            </a:r>
            <a:endParaRPr lang="en-US" sz="2800" b="0" strike="noStrike" spc="-1">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1️⃣ </a:t>
            </a:r>
            <a:r>
              <a:rPr lang="en-IN" sz="1700" b="1" strike="noStrike" spc="-1">
                <a:solidFill>
                  <a:srgbClr val="404040"/>
                </a:solidFill>
                <a:latin typeface="Franklin Gothic Book"/>
              </a:rPr>
              <a:t>Cybersecurity Professionals</a:t>
            </a:r>
            <a:r>
              <a:rPr lang="en-IN" sz="1700" b="0" strike="noStrike" spc="-1">
                <a:solidFill>
                  <a:srgbClr val="404040"/>
                </a:solidFill>
                <a:latin typeface="Franklin Gothic Book"/>
              </a:rPr>
              <a:t> – Use steganography for secure data transmission and covert communication.</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2️⃣ </a:t>
            </a:r>
            <a:r>
              <a:rPr lang="en-IN" sz="1700" b="1" strike="noStrike" spc="-1">
                <a:solidFill>
                  <a:srgbClr val="404040"/>
                </a:solidFill>
                <a:latin typeface="Franklin Gothic Book"/>
              </a:rPr>
              <a:t>Forensic Experts</a:t>
            </a:r>
            <a:r>
              <a:rPr lang="en-IN" sz="1700" b="0" strike="noStrike" spc="-1">
                <a:solidFill>
                  <a:srgbClr val="404040"/>
                </a:solidFill>
                <a:latin typeface="Franklin Gothic Book"/>
              </a:rPr>
              <a:t> – Extract hidden information from images for digital investigations.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3️⃣ </a:t>
            </a:r>
            <a:r>
              <a:rPr lang="en-IN" sz="1700" b="1" strike="noStrike" spc="-1">
                <a:solidFill>
                  <a:srgbClr val="404040"/>
                </a:solidFill>
                <a:latin typeface="Franklin Gothic Book"/>
              </a:rPr>
              <a:t>Government &amp; Defense Agencies</a:t>
            </a:r>
            <a:r>
              <a:rPr lang="en-IN" sz="1700" b="0" strike="noStrike" spc="-1">
                <a:solidFill>
                  <a:srgbClr val="404040"/>
                </a:solidFill>
                <a:latin typeface="Franklin Gothic Book"/>
              </a:rPr>
              <a:t> – Securely embed sensitive data in images for intelligence and confidential operations.</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4️⃣ </a:t>
            </a:r>
            <a:r>
              <a:rPr lang="en-IN" sz="1700" b="1" strike="noStrike" spc="-1">
                <a:solidFill>
                  <a:srgbClr val="404040"/>
                </a:solidFill>
                <a:latin typeface="Franklin Gothic Book"/>
              </a:rPr>
              <a:t>Researchers &amp; Academics</a:t>
            </a:r>
            <a:r>
              <a:rPr lang="en-IN" sz="1700" b="0" strike="noStrike" spc="-1">
                <a:solidFill>
                  <a:srgbClr val="404040"/>
                </a:solidFill>
                <a:latin typeface="Franklin Gothic Book"/>
              </a:rPr>
              <a:t> – Study and improve steganographic techniques for data security and cryptography.</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5️⃣ </a:t>
            </a:r>
            <a:r>
              <a:rPr lang="en-IN" sz="1700" b="1" strike="noStrike" spc="-1">
                <a:solidFill>
                  <a:srgbClr val="404040"/>
                </a:solidFill>
                <a:latin typeface="Franklin Gothic Book"/>
              </a:rPr>
              <a:t>Privacy-Conscious Users</a:t>
            </a:r>
            <a:r>
              <a:rPr lang="en-IN" sz="1700" b="0" strike="noStrike" spc="-1">
                <a:solidFill>
                  <a:srgbClr val="404040"/>
                </a:solidFill>
                <a:latin typeface="Franklin Gothic Book"/>
              </a:rPr>
              <a:t> – Individuals who want to protect personal or confidential information from unauthorized access.</a:t>
            </a:r>
            <a:endParaRPr lang="en-US" sz="1700" b="0" strike="noStrike" spc="-1">
              <a:solidFill>
                <a:srgbClr val="404040"/>
              </a:solidFill>
              <a:latin typeface="Franklin Gothic Boo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148" name="Picture 147"/>
          <p:cNvPicPr/>
          <p:nvPr/>
        </p:nvPicPr>
        <p:blipFill>
          <a:blip r:embed="rId2"/>
          <a:stretch/>
        </p:blipFill>
        <p:spPr>
          <a:xfrm>
            <a:off x="8138160" y="1280160"/>
            <a:ext cx="3472200" cy="4846320"/>
          </a:xfrm>
          <a:prstGeom prst="rect">
            <a:avLst/>
          </a:prstGeom>
          <a:ln>
            <a:noFill/>
          </a:ln>
        </p:spPr>
      </p:pic>
      <p:pic>
        <p:nvPicPr>
          <p:cNvPr id="149" name="Picture 148"/>
          <p:cNvPicPr/>
          <p:nvPr/>
        </p:nvPicPr>
        <p:blipFill>
          <a:blip r:embed="rId3"/>
          <a:stretch/>
        </p:blipFill>
        <p:spPr>
          <a:xfrm>
            <a:off x="731520" y="1280160"/>
            <a:ext cx="3749040" cy="4846320"/>
          </a:xfrm>
          <a:prstGeom prst="rect">
            <a:avLst/>
          </a:prstGeom>
          <a:ln>
            <a:noFill/>
          </a:ln>
        </p:spPr>
      </p:pic>
      <p:pic>
        <p:nvPicPr>
          <p:cNvPr id="150" name="Picture 149"/>
          <p:cNvPicPr/>
          <p:nvPr/>
        </p:nvPicPr>
        <p:blipFill>
          <a:blip r:embed="rId4"/>
          <a:stretch/>
        </p:blipFill>
        <p:spPr>
          <a:xfrm>
            <a:off x="4663440" y="1280160"/>
            <a:ext cx="3383280" cy="484632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Conclusion</a:t>
            </a:r>
            <a:endParaRPr lang="en-US" sz="2800" b="0" strike="noStrike" spc="-1">
              <a:solidFill>
                <a:srgbClr val="000000"/>
              </a:solidFill>
              <a:latin typeface="Franklin Gothic Book"/>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nSpc>
                <a:spcPct val="110000"/>
              </a:lnSpc>
              <a:spcBef>
                <a:spcPts val="340"/>
              </a:spcBef>
              <a:spcAft>
                <a:spcPts val="601"/>
              </a:spcAft>
            </a:pPr>
            <a:r>
              <a:rPr lang="en-IN" sz="1700" b="0" strike="noStrike" spc="-1">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1700" b="0" strike="noStrike" spc="-1">
              <a:solidFill>
                <a:srgbClr val="404040"/>
              </a:solidFill>
              <a:latin typeface="Franklin Gothic Book"/>
            </a:endParaRPr>
          </a:p>
          <a:p>
            <a:pPr>
              <a:lnSpc>
                <a:spcPct val="110000"/>
              </a:lnSpc>
              <a:spcBef>
                <a:spcPts val="340"/>
              </a:spcBef>
              <a:spcAft>
                <a:spcPts val="601"/>
              </a:spcAft>
            </a:pPr>
            <a:endParaRPr lang="en-US" sz="1700" b="0" strike="noStrike" spc="-1">
              <a:solidFill>
                <a:srgbClr val="404040"/>
              </a:solidFill>
              <a:latin typeface="Franklin Gothic Book"/>
            </a:endParaRPr>
          </a:p>
          <a:p>
            <a:pPr>
              <a:lnSpc>
                <a:spcPct val="110000"/>
              </a:lnSpc>
              <a:spcBef>
                <a:spcPts val="340"/>
              </a:spcBef>
              <a:spcAft>
                <a:spcPts val="601"/>
              </a:spcAft>
            </a:pPr>
            <a:r>
              <a:rPr lang="en-IN" sz="1700" b="0" strike="noStrike" spc="-1">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1700" b="0" strike="noStrike" spc="-1">
              <a:solidFill>
                <a:srgbClr val="404040"/>
              </a:solidFill>
              <a:latin typeface="Franklin Gothic Boo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GitHub Link</a:t>
            </a:r>
            <a:endParaRPr lang="en-US" sz="2800" b="0" strike="noStrike" spc="-1">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lIns="91440" tIns="45720" rIns="91440" bIns="45720" anchor="ctr">
            <a:noAutofit/>
          </a:bodyPr>
          <a:lstStyle/>
          <a:p>
            <a:pPr marL="431800" indent="-323850">
              <a:spcBef>
                <a:spcPts val="1417"/>
              </a:spcBef>
              <a:buClr>
                <a:srgbClr val="000000"/>
              </a:buClr>
              <a:buSzPct val="45000"/>
              <a:buFont typeface="Wingdings" charset="2"/>
              <a:buChar char=""/>
            </a:pPr>
            <a:r>
              <a:rPr lang="en-US" sz="1700" spc="-1" dirty="0">
                <a:solidFill>
                  <a:srgbClr val="A1467E"/>
                </a:solidFill>
                <a:ea typeface="+mn-lt"/>
                <a:cs typeface="+mn-lt"/>
              </a:rPr>
              <a:t>https://github.com/QuantumShrey/image-steno.git</a:t>
            </a:r>
            <a:endParaRPr lang="en-US" sz="1700" b="0" strike="noStrike" spc="-1" dirty="0">
              <a:solidFill>
                <a:srgbClr val="A1467E"/>
              </a:solidFill>
              <a:latin typeface="Franklin Gothic Book"/>
            </a:endParaRP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Description:</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This project implements Least Significant Bit (LSB) steganography to hide and extract secret messages within BMP images.</a:t>
            </a:r>
          </a:p>
          <a:p>
            <a:pPr marL="431800" indent="-323850">
              <a:spcBef>
                <a:spcPts val="1417"/>
              </a:spcBef>
              <a:buClr>
                <a:srgbClr val="000000"/>
              </a:buClr>
              <a:buSzPct val="45000"/>
              <a:buFont typeface="Wingdings" charset="2"/>
              <a:buChar char=""/>
            </a:pPr>
            <a:endParaRPr lang="en-US" sz="1700" b="0" strike="noStrike" spc="-1">
              <a:solidFill>
                <a:srgbClr val="404040"/>
              </a:solidFill>
              <a:latin typeface="Franklin Gothic Book"/>
            </a:endParaRP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Repository Contents:</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Source Code – C programs for embedding and extracting hidden messages.</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Sample Images – BMP images used for testing steganography.</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Documentation – Project report, explanations, and implementation details.</a:t>
            </a:r>
          </a:p>
          <a:p>
            <a:pPr marL="431800" indent="-323850">
              <a:spcBef>
                <a:spcPts val="1417"/>
              </a:spcBef>
              <a:buClr>
                <a:srgbClr val="000000"/>
              </a:buClr>
              <a:buSzPct val="45000"/>
              <a:buFont typeface="Wingdings" charset="2"/>
              <a:buChar char=""/>
            </a:pPr>
            <a:r>
              <a:rPr lang="en-US" sz="1700" b="0" strike="noStrike" spc="-1" dirty="0">
                <a:solidFill>
                  <a:srgbClr val="404040"/>
                </a:solidFill>
                <a:latin typeface="Franklin Gothic Book"/>
              </a:rPr>
              <a:t>📂 Presentation – PPT slides summarizing the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30</TotalTime>
  <Words>88</Words>
  <Application>Microsoft Office PowerPoint</Application>
  <PresentationFormat>Widescreen</PresentationFormat>
  <Paragraphs>32</Paragraphs>
  <Slides>11</Slides>
  <Notes>0</Notes>
  <HiddenSlides>0</HiddenSlide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
  <cp:revision>36</cp:revision>
  <dcterms:created xsi:type="dcterms:W3CDTF">2021-05-26T16:50:10Z</dcterms:created>
  <dcterms:modified xsi:type="dcterms:W3CDTF">2025-02-23T13:17:59Z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