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  <p:sldMasterId id="2147483672" r:id="rId2"/>
    <p:sldMasterId id="2147483696" r:id="rId3"/>
    <p:sldMasterId id="2147483660" r:id="rId4"/>
    <p:sldMasterId id="2147483648" r:id="rId5"/>
  </p:sldMasterIdLst>
  <p:notesMasterIdLst>
    <p:notesMasterId r:id="rId23"/>
  </p:notesMasterIdLst>
  <p:sldIdLst>
    <p:sldId id="257" r:id="rId6"/>
    <p:sldId id="258" r:id="rId7"/>
    <p:sldId id="259" r:id="rId8"/>
    <p:sldId id="271" r:id="rId9"/>
    <p:sldId id="272" r:id="rId10"/>
    <p:sldId id="262" r:id="rId11"/>
    <p:sldId id="273" r:id="rId12"/>
    <p:sldId id="274" r:id="rId13"/>
    <p:sldId id="268" r:id="rId14"/>
    <p:sldId id="264" r:id="rId15"/>
    <p:sldId id="265" r:id="rId16"/>
    <p:sldId id="266" r:id="rId17"/>
    <p:sldId id="263" r:id="rId18"/>
    <p:sldId id="277" r:id="rId19"/>
    <p:sldId id="275" r:id="rId20"/>
    <p:sldId id="276" r:id="rId21"/>
    <p:sldId id="270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stellar" panose="020A0402060406010301" pitchFamily="18" charset="0"/>
      <p:regular r:id="rId30"/>
    </p:embeddedFont>
    <p:embeddedFont>
      <p:font typeface="Montserrat" panose="02000505000000020004" pitchFamily="2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A"/>
    <a:srgbClr val="00FFFF"/>
    <a:srgbClr val="00CCFF"/>
    <a:srgbClr val="66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6D04-DA3C-425F-99CC-D60516C1282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951E-E8BB-49FA-804B-06BDAA4D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94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89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41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3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7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rgb</a:t>
            </a:r>
            <a:r>
              <a:rPr lang="en-IN" dirty="0"/>
              <a:t>(243,156,18)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CFFCD-86C7-45CB-A1F7-3259D5828D0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0C07-3F96-4DA6-AA25-7F490FF77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021F-6C35-43F2-8B2C-A6612CB08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830A-0B42-448F-8AC8-189E721A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E8038-B84D-46ED-BB6C-1B36F584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4813-E45D-47BB-98A8-6656226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2DA0-16A6-445F-87B9-1CD2B59F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EB081-44F5-47B9-8170-3C32E973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22C5-C0DB-4956-AB5E-C9178615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F1E9-F687-4C0A-911E-F274B8A3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DC9F-F093-4AEA-8A3D-5BFD37B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1981A-4EC4-4029-856B-255783226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28ADA-D0E5-4E25-A1B8-4ADAA9EC8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114E-46CF-4A39-ADBD-8468D58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A29-F9AF-4E80-9E4B-BC75CC8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AFE3-6833-4FC5-9F28-20CCAE9F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2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2B98-3141-4806-9F4F-8348F898F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3DCDA-216B-448B-952D-B5A9613A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43C-4DE0-4013-9405-E6A520D6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CCAB-BA5A-46D7-B709-4BE3F361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DFC8-E30D-4426-AEB5-F8CB039C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3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6AD2-2A44-4436-9424-16051F84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ABF6-48AC-42FF-A53B-18AE55D6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5D7E-17FA-480A-99DF-40D8DDDB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DB1A-73F9-429D-BAC9-145CA34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5090-08CA-4F78-87F6-B8090F5B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0DCB-1B18-425E-A764-7EC7FF87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C462-AB56-495A-A339-C46A7074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BFE7-2318-46E4-A568-5553BA90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3D8F-B4E1-4AD5-BDF5-3D97545C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C070-4F77-45AB-B496-49DD76F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74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9D7-089B-41C5-9E9E-0B542C2B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F75F-0B56-41CB-AD5E-390A603BF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EAEBB-E234-4AF0-8872-067E53A8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20B5-3BF7-43AC-8888-673DB6C9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8793-B1EF-45FF-9F72-87523C5B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C7E33-4962-45E7-B3F3-873F3668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5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D27-2A00-4BFD-BD68-43E76E68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6BD1-6D5E-46D0-B7C9-A5029DF2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61462-4A77-4C3B-8414-AEA3F54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83AD3-6E3E-48A4-AC39-824B0F80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375AD-AD38-499E-8089-60705445E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5317C-1799-4E2F-9E90-51595507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23B57-6472-4CDD-A157-FCD2F7B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0E7DC-A9E6-47BA-B193-3CABC59D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3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5E14-C9F9-4689-9473-7DC2FD28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0B862-662C-4C73-9153-BF2CCD32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91A-3C2C-4CBF-A004-05E3BBBF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8405B-36E4-4359-BF24-E80B354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15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ED4C-3074-4873-9DA6-B46BB75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F3D44-1285-4727-9FDA-9C9027E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0176C-80DE-48E4-9E23-CB2F3E9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87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C92F-1FAE-448E-B6F8-046D24B1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5868-7EA9-4FEE-A773-4A9EE42E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53E83-E1D1-4D7C-AD61-000AA66E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88769-25EE-400B-9718-03DC6DEC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C5F2-045A-445D-AC1B-6469084C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9F1B-EC69-40C3-ABD9-914401D8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8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1065-72AB-4804-AC21-FACAB819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58FA-82EB-43E0-8634-50BCBD3C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1E33-F339-494A-9727-3E250D9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84DE-8EBB-42E5-81D9-778D3D3E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1EC1-E75D-4875-8EF1-F017967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76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B65E-854F-4983-A285-E9E8F4B5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4920A-2898-4F61-B556-422AE8CF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DCC5C-A4F6-4C36-B394-23A42546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B088-86AB-4AD7-BAAD-490B2EF0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76E91-7645-4FC7-94E9-148B895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7C0F5-A47F-4D8F-B77A-67A589A7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6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DAB4-D2A5-465F-9215-2764352A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07FCC-44D2-422A-8A78-14E8ECFD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5A30-FA7C-4474-83AD-3494D917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F064-E4D2-45A4-8101-975D01DB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A6BB-A0A1-4F50-8430-71504AB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28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34673-2983-4D46-9DCE-3580BFC92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467AA-480E-463C-B997-71A66910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EA8D-1189-45A8-B66C-ACA5D51F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5423-7CE5-4BD8-A6EA-93144FBC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8355-6936-4ADC-8334-9F7E2BA1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40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F583-DF3C-41CB-8DBC-0BCC1CDB4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313F8-366C-4431-A38B-03B329291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AD51-E190-472B-A50A-E1704D03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C951-63C0-4E9E-921A-01259DBD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EB4A-6E91-4EC0-9273-087F6A43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17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8B8C-C98E-4F4D-8189-1D93D68A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6E14-21ED-4951-B805-9C79B386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C928-169C-4AC0-B38D-4D42E0FD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50DE-0425-4D40-BCDA-F235F600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7E70-831B-4481-8D93-665D2170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93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60C2-30DB-4275-8536-80059098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D87D6-36F3-4E6C-8E8F-2A58930F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FE42-E5CF-4A08-B252-A6388914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2B24F-6D84-4E33-986F-B12FF59F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6C89-16EC-4FFC-9BF9-9C3AD5FC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210C-49D6-40E9-88B0-7AA76307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C888-87D3-45B7-9ED7-96E10AAA8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825D-4766-4DF0-95CE-BB0A9C36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7F99C-4CAA-40EC-81A4-01D509E5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0AE19-8598-4BAB-B33A-063222BA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79804-4807-4946-8A90-22372839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58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5024-4F23-44E7-B967-131FFFCB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F96A3-A869-4B69-949D-070C408C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35E0-29F3-463D-974F-1700EC578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85D79-473A-4AA2-A289-BA828A582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E8E1-F776-475E-9983-8EDF3A28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8057B-C95D-4894-97A4-C1064DD0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622EE-FD19-4432-9474-3FC833D5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0B4F4-0826-4189-8615-E8D8A94B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28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B1EE-E316-424C-886A-4ECC60B2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95991-B7A4-48BC-8A4D-486D72DC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A9695-CBE5-4714-B62F-CDA6CF33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9310B-DA63-4E49-9B06-8D203A19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17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66085-94AE-4A77-B0AE-C2002DBC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A98D-D08D-4AA7-9E51-683729F3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3574A-3D62-4B6E-95D1-B95B7F4A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3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09A3-B133-44D9-BD90-D9CE2693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A8DDA-2187-49D3-B124-2B9B50B0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F5A7-DFF8-4974-9BA5-F56FE595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FECE-A84E-4E39-8093-2FAAD8D2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E5FB-543C-4171-8C75-8A7637AC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08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87BD-47F7-4DA9-881A-90F51A0E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1579-5023-4FFB-859D-E7E4D5A6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AD7BB-EB38-4CB7-A9FC-3F3A716B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6004-9596-4D40-8744-DDD940D3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B38C5-8E5B-4513-BC41-CF57F374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238BA-59DB-40F9-9602-432957EB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98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4061-4D3F-4C71-BAA1-21A68D7F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8DEB2-6B80-4EE3-AF3E-59A3ED41D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56DF0-B76C-4060-9881-39ACB62B3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C6343-E849-48C8-8CA2-D923C921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9FE57-C6C9-4469-BB9D-29BD82F8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3D4F-C18B-42E2-8D63-1E3FC68D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76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9AB1-94F9-4CAA-B879-6549CC64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8C186-0449-42EF-B1AA-CFB2E91B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E0F0-ED77-4C6A-A3F0-6F219772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2EC5-504F-4501-A9C9-533C4B8C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446D-2D22-4DFE-9BAD-0CAB31B8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95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D4D22-07DA-430B-AF2C-9F4B5456C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5EA9B-BA94-425B-9704-6F0B2102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AB35-8066-4345-9D3C-09897D2D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AFBF-BAB0-47C3-B684-394C907C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9F0F-C5B4-4B14-8890-932115A0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11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660A-254C-40A5-9279-C549B53E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5E036-36D6-4F8A-9ADA-F29661AA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94ACE-9BD2-450B-BDDE-E696B3AF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60C3-1528-4C5E-ABA9-E7E4E71C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A256-2C31-42DE-917D-806367B5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922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A635-CCFB-45A9-89A7-F724232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7905-80D0-4E27-980E-214262D3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3093-CEC9-43F1-8891-3A6EC69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F558-1DF8-4262-905C-A1865743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7191-E78C-43B5-9536-80B1F55F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76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4780-E9BC-48A4-AD97-6A2D0D1E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3C5C-477F-4A76-A7A7-6DFF2719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77A8-3BEF-49A6-9AB5-30F4B30F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75D7-96CD-4445-8650-7A2A9F0F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EF59-820C-4CD5-A3C3-1F94C2AF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55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A4A0-C0F8-4CF0-B3A3-14D8E16C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C96B-5C33-47FB-8D38-CA6D0D77B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841B-136E-4787-A87A-3F7D60CA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0890-F2E3-409E-99C7-DDF50D98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6663D-39D7-4AB4-B8DC-E83EA31B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9A64C-78F3-4E06-A119-16235ADA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4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2A9A-028E-4063-935C-FDC6136E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E372-7D5C-49B9-A658-3C0999EC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3BD6-141E-4629-B5BF-B2940F0A1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0CF94-72B8-472C-AA60-3349110D6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467D3-D13B-446E-A4A5-6F7D436B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C9249-017E-401A-9FD6-C4B8AA6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E0CF1-87F5-4572-9DD1-85B9F3EA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A878A-00D5-4A01-8C28-DD1BD276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3922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AC36-E797-4A04-A2DE-5A430787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269F5-06BC-4493-9EC9-CB226FDA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55AF1-7283-44A4-87BA-2208ECFC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9E66A-F7FD-4642-A1FE-06713758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068B-D92F-4CC4-8E5F-CFF17A0B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C85D-A0D1-415D-8002-FFFF0764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3F8A-E44E-44D3-8746-016BF9BD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066D-16E5-4A09-AE9A-052BF5F1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F6149-676B-46AD-87BE-2054CBA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3109-1953-4DDD-AFDE-7E60CD54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13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CFD9B-FC86-4B26-A6CD-4F58AF4B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495F5-AAAE-4E1A-8DF2-9A3917C1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69B99-AF1E-4E2E-8CBA-8A5B95C3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17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7F96-45B3-48A0-AC0D-9538D9F3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0937-613F-41A3-8D7A-965AA518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8A35B-099E-4447-B628-A9F28FAC9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DAA0-08FC-4B07-90C8-9C919B1A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D8655-956C-4852-A1AD-03B6E1E2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829B-C6CE-4032-B502-A7A9E5F0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03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E685-B74E-4DC2-BD5A-77AC8780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EF904-CE9B-4EA7-B019-7799E1BE6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4C30E-B3F0-4ECF-AC0A-FD8BEBC36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A02C-1CD3-476B-A595-EC198C5F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76422-D09D-45B3-B08E-635249A3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9F2EA-9ADD-4147-BF57-7932FA5B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535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3B3E-FF8D-4F9B-B7D4-AE53B4D5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6AD57-B770-4C6D-B77E-5301E73C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B516-7938-4585-A643-7028850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74C6-65DD-48AA-AF58-4CC005E8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EC42-D289-4257-8566-45C7D625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353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CE978-00F7-4A88-94B7-E334CE91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D1CC5-8F5C-490C-A926-383923D9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E6D5-E71A-47C8-B304-B569B8F8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A747-81B3-4063-B980-046DF547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53AA-F212-49A8-B224-D931323F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264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8DE4-8591-4400-9396-C59C4B324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A3BA-9FE2-466D-B22E-406792D24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8CDF-EDC6-4EE8-AB28-AB6C6C13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6984-26CC-47BB-B3C6-291422EF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36F5-885F-4CC4-8CF7-18A2C5DD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96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816D-FF5D-4357-869B-FE80EB7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FB2A-7CE0-41D6-8A0E-0DDC0076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32A2-CB17-4ADD-8770-36C285E8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7C9B-CF10-491C-A9A7-6EEAA045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6D37-27AC-403A-8CC6-9CB2D4E3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72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E84-1971-44A7-B5AF-A2FF989B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396E1-F8CB-4BAC-A7F1-2CFB5BB4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0725-631A-4C64-AB00-06D9B678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D619-2769-4F86-86B1-43A00228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724C-E535-40FF-8015-767AA4AB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512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2087-901F-444B-9971-1BE9351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E8FB-76BA-40BB-8F9D-D4A1B88E0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35240-0BC9-4F11-AFED-6CF5A54B1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8DB92-F702-45AE-AAD6-9B72A158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15E07-A42B-4EC1-B001-70EF73F6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4EF2A-0CE1-4653-97D7-0424892F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169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F24-3E2C-4244-B1A4-4AC311F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A03DF-9EBB-4E0C-831A-F5717260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B748D-71BC-4C98-9AC6-825D6381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671F7-5DC2-4B90-9E11-3C8F25AA7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B2580-3A7D-42D2-B6FE-CD956D517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49578-825A-47A3-B09A-554930CC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A4621-95FB-4316-ADEE-E91626F3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17558-82E9-4A36-B3DC-9C18992E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2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5C74-66D2-48F0-8A8A-C38713F2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478D-C05E-4A49-8E15-4E90D876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F4A4C-91B5-4094-B1CD-B84D1ADA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1175A-9006-4006-A82A-68F7D78DD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94F09-CC58-4DD4-AA40-B2FA173EF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A4840-CF54-4214-BE6B-EA613D6A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5D049-B8EB-4600-8D5C-CDC8E700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8AA32-9BC7-4343-AA46-EFF122E1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29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0022-DE16-4110-8116-7AADF694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B8191-CB57-4465-99EB-705E01C1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EC5BA-E39D-4F36-9076-ACE77588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DDBE6-35F1-4D69-8E76-2C4B3EF4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57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9EE1A-CDE3-42D3-B65B-B2E0EDC5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DAE38-09D0-43B3-BC2E-6A1856E3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4F83-644A-43AA-BADE-08637C4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739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0DA5-12E2-4B5A-BEE0-4E9B3814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E8E3-DC72-4E29-AD2A-0CD8CC74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07CB1-5FC0-4FB2-BE22-C29E58EF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C4F48-F233-482D-8975-2A4193E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644F2-61EF-4C62-9158-53D82132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9EAD4-FCD8-4FE6-91D2-5C40495A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12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084E-AF41-41F1-8996-6155EACF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A84EE-31FB-494F-8004-9ED581BB7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A9AE6-2480-442B-8FB9-10927BB1C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D88E3-CDF7-412D-86C8-0A7B568D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C93C-43E4-4416-8C66-FF5D399B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E6011-64F0-4586-9BE9-7CAE11D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945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D40-862A-4150-8457-B6440FAE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A1A36-C2E4-4849-8B57-C386E313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9C9A-B5EE-4D29-95BE-05E50F0F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620B-CB4E-441F-B21A-9B6CB14F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C38D-458F-472D-B606-1FECC959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999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B96F5-8EB5-4FA6-8A39-44CEE163C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7D56-6E84-457E-9DC1-1BEAEC4E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9E54-907A-448C-8712-73825017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35CF-4859-49C2-84E2-E302A8BA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BEAD-7ECA-47E2-AB45-A7277766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0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E6FD-4E1A-439C-B0E2-E4E33F4B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8F557-2F0D-463B-A201-D5B48B3F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DF3A2-EB58-4132-B06E-B609A58C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6AD60-96AB-45C3-9F03-32F55D99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7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8D4D3-C7A3-4C6C-878E-2E91E916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C0857-4F57-402F-B7DF-853DCAA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767A0-0CB8-4781-902E-BEEE752B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1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912A-F1B8-40FE-A10F-14C4F287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4E6B-A8AE-4D77-80EA-08890696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3308D-5291-4A67-AFB7-3D1C9811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AA59-6D4F-4E42-914E-514F7E33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9BD2-3B50-4892-A644-796B396F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5F6CC-1453-4AC4-8FE4-31290EC8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0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FC6C-A1C1-4015-9F73-EB2CAFDD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19E92-9C87-4BF4-B5AE-71399BD9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71D66-FDCC-4707-971F-837DC1F4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87B9-3757-4B6B-9C8D-EB59570C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32E4-B5C0-48EF-8C9E-4F9C183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452A-626B-484B-9A0A-954FD8CA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9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E80A0-7CD9-4637-9843-56802865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86662-3AB0-4734-BC8E-F4614929A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0B14-95E6-4986-BF11-DBC7E261E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0E34-EBEF-4E92-8AF3-DFB461223C33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620B-591A-4E81-9E65-63B4358AC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F3FB-F9DF-465E-8C22-EB01CBACA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4CBB-2A00-4B3A-B9A0-C98252E5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7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31450-388E-4942-8180-CC31DC36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D23D7-0897-442C-9F7D-3E0A10C3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746E-9EB0-462E-A831-0B1B508C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B7714-3070-435E-B797-B79253A379F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C3F0-C6F1-4303-B835-6BA6B8120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C51-EE35-44A8-B2AF-59AB09F9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0751-B701-4DAD-BA0F-870CBF1DB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4543D-F710-4BEF-A605-8AB2FB30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A586-5C9F-4377-B0CC-CBAE5B59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6A23-6FEA-42C3-8B9F-27FC841A1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30D0-1C29-4D74-A46C-CA99E467CE94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C12E-CC91-410C-8353-429F86228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CC5F2-48E2-40CC-B4DB-8334021DA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2616-95DE-4045-A727-0C20FBD63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65F7C-9F50-440A-81F1-109A22E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E7DC-20D8-4D84-BC4C-34FCDA3E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7A18-0FE7-4BE4-884E-7A98DDDAF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1B0F-45DC-4ED8-95E3-AB869ADE8041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920D-0902-4D03-99D8-F808013EC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FE67-7D57-4757-BD76-F44364F99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2E3A-CC4C-49E4-A579-1EB0618B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1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F861A-0CF8-49DD-AA18-9FE95022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A7F5-9020-4453-B3DA-71FB1A9B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F967-1D94-498F-B6B3-50A6B2F9B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6D62-F9AC-4106-8E7F-2F99D098BFE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91BA-775B-4A8B-BD7D-40478247E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5531-63D4-4A46-844F-73DCCDF57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0895-5C1C-458C-9D83-4C3D67096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7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66"/>
            </a:gs>
            <a:gs pos="76000">
              <a:srgbClr val="00002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iagonal Stripe 40">
            <a:extLst>
              <a:ext uri="{FF2B5EF4-FFF2-40B4-BE49-F238E27FC236}">
                <a16:creationId xmlns:a16="http://schemas.microsoft.com/office/drawing/2014/main" id="{326492AC-3E00-42CC-A13F-FDE69BA74A86}"/>
              </a:ext>
            </a:extLst>
          </p:cNvPr>
          <p:cNvSpPr/>
          <p:nvPr/>
        </p:nvSpPr>
        <p:spPr>
          <a:xfrm>
            <a:off x="3686484" y="3385213"/>
            <a:ext cx="1793772" cy="2272007"/>
          </a:xfrm>
          <a:prstGeom prst="diagStripe">
            <a:avLst>
              <a:gd name="adj" fmla="val 39379"/>
            </a:avLst>
          </a:prstGeom>
          <a:solidFill>
            <a:srgbClr val="00FFF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BB456B-51C2-42DD-A281-3A3552E75D07}"/>
              </a:ext>
            </a:extLst>
          </p:cNvPr>
          <p:cNvSpPr txBox="1"/>
          <p:nvPr/>
        </p:nvSpPr>
        <p:spPr>
          <a:xfrm>
            <a:off x="5029200" y="3774487"/>
            <a:ext cx="5956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spc="600" dirty="0">
                <a:solidFill>
                  <a:srgbClr val="00CCFF">
                    <a:alpha val="41000"/>
                  </a:srgbClr>
                </a:solidFill>
                <a:latin typeface="Montserrat Black" panose="00000A00000000000000" pitchFamily="2" charset="0"/>
              </a:rPr>
              <a:t>3Days</a:t>
            </a:r>
          </a:p>
          <a:p>
            <a:r>
              <a:rPr lang="en-IN" sz="3200" i="1" spc="600" dirty="0">
                <a:solidFill>
                  <a:srgbClr val="00CCFF">
                    <a:alpha val="41000"/>
                  </a:srgbClr>
                </a:solidFill>
                <a:latin typeface="Montserrat Black" panose="00000A00000000000000" pitchFamily="2" charset="0"/>
              </a:rPr>
              <a:t>Hands-on</a:t>
            </a:r>
          </a:p>
          <a:p>
            <a:r>
              <a:rPr lang="en-IN" sz="3200" i="1" spc="600" dirty="0">
                <a:solidFill>
                  <a:srgbClr val="00CCFF">
                    <a:alpha val="41000"/>
                  </a:srgbClr>
                </a:solidFill>
                <a:latin typeface="Montserrat Black" panose="00000A00000000000000" pitchFamily="2" charset="0"/>
              </a:rPr>
              <a:t>MACHINE LEARNING</a:t>
            </a:r>
          </a:p>
          <a:p>
            <a:r>
              <a:rPr lang="en-IN" sz="3200" i="1" spc="600" dirty="0">
                <a:solidFill>
                  <a:srgbClr val="00CCFF">
                    <a:alpha val="41000"/>
                  </a:srgbClr>
                </a:solidFill>
                <a:latin typeface="Montserrat Black" panose="00000A00000000000000" pitchFamily="2" charset="0"/>
              </a:rPr>
              <a:t>workshop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7B025-67F3-4D0F-A25D-7DC5D21B5E96}"/>
              </a:ext>
            </a:extLst>
          </p:cNvPr>
          <p:cNvCxnSpPr/>
          <p:nvPr/>
        </p:nvCxnSpPr>
        <p:spPr>
          <a:xfrm>
            <a:off x="-8104416" y="2496458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9D519-56E2-4D32-B537-4B4066434C69}"/>
              </a:ext>
            </a:extLst>
          </p:cNvPr>
          <p:cNvCxnSpPr/>
          <p:nvPr/>
        </p:nvCxnSpPr>
        <p:spPr>
          <a:xfrm>
            <a:off x="-7799616" y="2801258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B5CAF7-5BBC-4870-87DF-B412562C748A}"/>
              </a:ext>
            </a:extLst>
          </p:cNvPr>
          <p:cNvCxnSpPr/>
          <p:nvPr/>
        </p:nvCxnSpPr>
        <p:spPr>
          <a:xfrm>
            <a:off x="-16791213" y="2300516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A5B26E-8434-4E05-874E-059AAD47EDE9}"/>
              </a:ext>
            </a:extLst>
          </p:cNvPr>
          <p:cNvCxnSpPr/>
          <p:nvPr/>
        </p:nvCxnSpPr>
        <p:spPr>
          <a:xfrm>
            <a:off x="-17531442" y="2605316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70D5C2-A4E7-4790-8FF2-54A893452730}"/>
              </a:ext>
            </a:extLst>
          </p:cNvPr>
          <p:cNvCxnSpPr/>
          <p:nvPr/>
        </p:nvCxnSpPr>
        <p:spPr>
          <a:xfrm>
            <a:off x="-17226642" y="2583546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ADFAF8-80E7-4AE8-BDEA-CCF81FBAF9DB}"/>
              </a:ext>
            </a:extLst>
          </p:cNvPr>
          <p:cNvCxnSpPr/>
          <p:nvPr/>
        </p:nvCxnSpPr>
        <p:spPr>
          <a:xfrm>
            <a:off x="-26675440" y="2409374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F5E029-7838-411E-84EC-BFDC45B0F1DD}"/>
              </a:ext>
            </a:extLst>
          </p:cNvPr>
          <p:cNvCxnSpPr/>
          <p:nvPr/>
        </p:nvCxnSpPr>
        <p:spPr>
          <a:xfrm>
            <a:off x="-26370640" y="2714174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45F3C0-77C8-4EEA-9BD7-0D3AD7E69388}"/>
              </a:ext>
            </a:extLst>
          </p:cNvPr>
          <p:cNvSpPr txBox="1"/>
          <p:nvPr/>
        </p:nvSpPr>
        <p:spPr>
          <a:xfrm>
            <a:off x="495300" y="345273"/>
            <a:ext cx="468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spc="600" dirty="0">
                <a:solidFill>
                  <a:srgbClr val="00FFFF"/>
                </a:solidFill>
                <a:latin typeface="Montserrat" panose="00000500000000000000" pitchFamily="2" charset="0"/>
              </a:rPr>
              <a:t>Quantum.ai</a:t>
            </a:r>
          </a:p>
        </p:txBody>
      </p:sp>
      <p:sp>
        <p:nvSpPr>
          <p:cNvPr id="36" name="Diagonal Stripe 35">
            <a:extLst>
              <a:ext uri="{FF2B5EF4-FFF2-40B4-BE49-F238E27FC236}">
                <a16:creationId xmlns:a16="http://schemas.microsoft.com/office/drawing/2014/main" id="{03221924-16D9-49B1-A7A6-FFFD48F3B693}"/>
              </a:ext>
            </a:extLst>
          </p:cNvPr>
          <p:cNvSpPr/>
          <p:nvPr/>
        </p:nvSpPr>
        <p:spPr>
          <a:xfrm>
            <a:off x="323850" y="213683"/>
            <a:ext cx="342900" cy="434320"/>
          </a:xfrm>
          <a:prstGeom prst="diagStrip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4AA18F-2FF2-4857-9760-95A7ECDB6D42}"/>
              </a:ext>
            </a:extLst>
          </p:cNvPr>
          <p:cNvSpPr txBox="1"/>
          <p:nvPr/>
        </p:nvSpPr>
        <p:spPr>
          <a:xfrm>
            <a:off x="0" y="2124505"/>
            <a:ext cx="501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1" spc="300" dirty="0">
                <a:solidFill>
                  <a:srgbClr val="00FFFF"/>
                </a:solidFill>
                <a:latin typeface="Montserrat Black" panose="00000A00000000000000" pitchFamily="2" charset="0"/>
              </a:rPr>
              <a:t>Welcome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36CA49-0EAD-4D7A-9472-CC11BBF2A30F}"/>
              </a:ext>
            </a:extLst>
          </p:cNvPr>
          <p:cNvSpPr txBox="1"/>
          <p:nvPr/>
        </p:nvSpPr>
        <p:spPr>
          <a:xfrm>
            <a:off x="5029200" y="3774487"/>
            <a:ext cx="5956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spc="600" dirty="0">
                <a:solidFill>
                  <a:srgbClr val="00FFFF"/>
                </a:solidFill>
                <a:latin typeface="Montserrat Black" panose="00000A00000000000000" pitchFamily="2" charset="0"/>
              </a:rPr>
              <a:t>3Days</a:t>
            </a:r>
          </a:p>
          <a:p>
            <a:r>
              <a:rPr lang="en-IN" sz="3200" i="1" spc="600" dirty="0">
                <a:solidFill>
                  <a:srgbClr val="00FFFF"/>
                </a:solidFill>
                <a:latin typeface="Montserrat Black" panose="00000A00000000000000" pitchFamily="2" charset="0"/>
              </a:rPr>
              <a:t>Hands-on</a:t>
            </a:r>
          </a:p>
          <a:p>
            <a:r>
              <a:rPr lang="en-IN" sz="3200" i="1" spc="600" dirty="0">
                <a:solidFill>
                  <a:srgbClr val="00FFFF"/>
                </a:solidFill>
                <a:latin typeface="Montserrat Black" panose="00000A00000000000000" pitchFamily="2" charset="0"/>
              </a:rPr>
              <a:t>MACHINE LEARNING</a:t>
            </a:r>
          </a:p>
          <a:p>
            <a:r>
              <a:rPr lang="en-IN" sz="3200" i="1" spc="600" dirty="0">
                <a:solidFill>
                  <a:srgbClr val="00FFFF"/>
                </a:solidFill>
                <a:latin typeface="Montserrat Black" panose="00000A00000000000000" pitchFamily="2" charset="0"/>
              </a:rPr>
              <a:t>workshop</a:t>
            </a:r>
          </a:p>
        </p:txBody>
      </p:sp>
      <p:sp>
        <p:nvSpPr>
          <p:cNvPr id="40" name="Diagonal Stripe 39">
            <a:extLst>
              <a:ext uri="{FF2B5EF4-FFF2-40B4-BE49-F238E27FC236}">
                <a16:creationId xmlns:a16="http://schemas.microsoft.com/office/drawing/2014/main" id="{A9243991-00A9-4DA1-906B-B0A33298946A}"/>
              </a:ext>
            </a:extLst>
          </p:cNvPr>
          <p:cNvSpPr/>
          <p:nvPr/>
        </p:nvSpPr>
        <p:spPr>
          <a:xfrm>
            <a:off x="3810863" y="2995939"/>
            <a:ext cx="1793772" cy="2272007"/>
          </a:xfrm>
          <a:prstGeom prst="diagStripe">
            <a:avLst>
              <a:gd name="adj" fmla="val 39379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209298-F02D-4A64-AA64-8340DB792961}"/>
              </a:ext>
            </a:extLst>
          </p:cNvPr>
          <p:cNvCxnSpPr/>
          <p:nvPr/>
        </p:nvCxnSpPr>
        <p:spPr>
          <a:xfrm>
            <a:off x="-7211787" y="2344058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B44E66-1344-4E4D-A8DF-FDBCE9B0D107}"/>
              </a:ext>
            </a:extLst>
          </p:cNvPr>
          <p:cNvCxnSpPr/>
          <p:nvPr/>
        </p:nvCxnSpPr>
        <p:spPr>
          <a:xfrm>
            <a:off x="-7952016" y="2648858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0FA7C-3E85-4C2A-B868-B5C10BE09038}"/>
              </a:ext>
            </a:extLst>
          </p:cNvPr>
          <p:cNvCxnSpPr/>
          <p:nvPr/>
        </p:nvCxnSpPr>
        <p:spPr>
          <a:xfrm>
            <a:off x="-7647216" y="2627088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9F42CD-E2C9-4235-86A5-3B633D084259}"/>
              </a:ext>
            </a:extLst>
          </p:cNvPr>
          <p:cNvCxnSpPr/>
          <p:nvPr/>
        </p:nvCxnSpPr>
        <p:spPr>
          <a:xfrm>
            <a:off x="-17683842" y="2452916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E7EC4E-39B3-4899-AFEA-3F1AC7417ADE}"/>
              </a:ext>
            </a:extLst>
          </p:cNvPr>
          <p:cNvCxnSpPr/>
          <p:nvPr/>
        </p:nvCxnSpPr>
        <p:spPr>
          <a:xfrm>
            <a:off x="-17379042" y="2757716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250A2A-7FA8-4CC9-B9B1-28F4C71A19E7}"/>
              </a:ext>
            </a:extLst>
          </p:cNvPr>
          <p:cNvCxnSpPr/>
          <p:nvPr/>
        </p:nvCxnSpPr>
        <p:spPr>
          <a:xfrm>
            <a:off x="-25782811" y="2256974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07B07C-7E3C-4BCB-A91F-206748554C10}"/>
              </a:ext>
            </a:extLst>
          </p:cNvPr>
          <p:cNvCxnSpPr/>
          <p:nvPr/>
        </p:nvCxnSpPr>
        <p:spPr>
          <a:xfrm>
            <a:off x="-26523040" y="2561774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88AFA-B9A4-4A66-B8FB-19E0B8CBF676}"/>
              </a:ext>
            </a:extLst>
          </p:cNvPr>
          <p:cNvCxnSpPr/>
          <p:nvPr/>
        </p:nvCxnSpPr>
        <p:spPr>
          <a:xfrm>
            <a:off x="-26218240" y="2540004"/>
            <a:ext cx="6858000" cy="0"/>
          </a:xfrm>
          <a:prstGeom prst="line">
            <a:avLst/>
          </a:prstGeom>
          <a:ln cap="rnd">
            <a:gradFill flip="none" rotWithShape="1">
              <a:gsLst>
                <a:gs pos="0">
                  <a:srgbClr val="00FFFF">
                    <a:alpha val="0"/>
                  </a:srgbClr>
                </a:gs>
                <a:gs pos="100000">
                  <a:srgbClr val="66FFFF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0AF468A-8BF7-495B-86D6-49C68DBB4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431" y="6225864"/>
            <a:ext cx="2734776" cy="6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3.49232 1.85185E-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-3.7037E-7 L 3.49231 -3.7037E-7 " pathEditMode="relative" rAng="0" ptsTypes="AA">
                                      <p:cBhvr>
                                        <p:cTn id="8" dur="3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54167E-6 -3.7037E-7 L 3.49231 -3.7037E-7 " pathEditMode="relative" rAng="0" ptsTypes="AA">
                                      <p:cBhvr>
                                        <p:cTn id="10" dur="2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54167E-6 -3.7037E-7 L 3.49231 -3.7037E-7 " pathEditMode="relative" rAng="0" ptsTypes="AA">
                                      <p:cBhvr>
                                        <p:cTn id="12" dur="3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-1.85185E-6 L 3.49231 -1.85185E-6 " pathEditMode="relative" rAng="0" ptsTypes="AA">
                                      <p:cBhvr>
                                        <p:cTn id="14" dur="2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3.49231 3.33333E-6 " pathEditMode="relative" rAng="0" ptsTypes="AA">
                                      <p:cBhvr>
                                        <p:cTn id="16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1.11111E-6 L 3.49232 1.11111E-6 " pathEditMode="relative" rAng="0" ptsTypes="AA">
                                      <p:cBhvr>
                                        <p:cTn id="18" dur="3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6.25E-7 -1.11111E-6 L 3.49232 -1.11111E-6 " pathEditMode="relative" rAng="0" ptsTypes="AA">
                                      <p:cBhvr>
                                        <p:cTn id="20" dur="2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3.33333E-6 L 3.49232 -3.33333E-6 " pathEditMode="relative" rAng="0" ptsTypes="AA">
                                      <p:cBhvr>
                                        <p:cTn id="22" dur="3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3.7037E-7 L 3.49232 -3.7037E-7 " pathEditMode="relative" rAng="0" ptsTypes="AA">
                                      <p:cBhvr>
                                        <p:cTn id="24" dur="2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0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3.49231 3.33333E-6 " pathEditMode="relative" rAng="0" ptsTypes="AA">
                                      <p:cBhvr>
                                        <p:cTn id="26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2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1.11111E-6 L 3.49232 1.11111E-6 " pathEditMode="relative" rAng="0" ptsTypes="AA">
                                      <p:cBhvr>
                                        <p:cTn id="28" dur="3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2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6.25E-7 -1.11111E-6 L 3.49232 -1.11111E-6 " pathEditMode="relative" rAng="0" ptsTypes="AA">
                                      <p:cBhvr>
                                        <p:cTn id="30" dur="2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2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3.33333E-6 L 3.49232 -3.33333E-6 " pathEditMode="relative" rAng="0" ptsTypes="AA">
                                      <p:cBhvr>
                                        <p:cTn id="32" dur="3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2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3.7037E-7 L 3.49232 -3.7037E-7 " pathEditMode="relative" rAng="0" ptsTypes="AA">
                                      <p:cBhvr>
                                        <p:cTn id="34" dur="2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2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" presetClass="emph" presetSubtype="2" repeatCount="indefinite" autoRev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438726" y="2275620"/>
            <a:ext cx="4068619" cy="1677544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Data Pre-processing and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C7F58-BF7A-4D33-8F21-84D46DE52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7722"/>
          <a:stretch/>
        </p:blipFill>
        <p:spPr>
          <a:xfrm>
            <a:off x="6096000" y="1167258"/>
            <a:ext cx="6087152" cy="148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F8A37-ECF9-4E0C-8EAA-2381E4E39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04" y="3114392"/>
            <a:ext cx="4890071" cy="26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6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438726" y="2275620"/>
            <a:ext cx="3948547" cy="1383170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ML Model Apply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8" y="6225864"/>
            <a:ext cx="2734776" cy="6321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75EA22-E9C2-47AF-825A-207B158C79D4}"/>
              </a:ext>
            </a:extLst>
          </p:cNvPr>
          <p:cNvGrpSpPr/>
          <p:nvPr/>
        </p:nvGrpSpPr>
        <p:grpSpPr>
          <a:xfrm>
            <a:off x="5925265" y="27155"/>
            <a:ext cx="6181010" cy="6218665"/>
            <a:chOff x="5925265" y="27155"/>
            <a:chExt cx="6181010" cy="62186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0A56C3-FE06-478F-99C9-B78A22904B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10" b="21786"/>
            <a:stretch/>
          </p:blipFill>
          <p:spPr>
            <a:xfrm>
              <a:off x="5925267" y="27155"/>
              <a:ext cx="6181008" cy="12099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C8465F-EA60-40D7-9E7F-908BE224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265" y="1237119"/>
              <a:ext cx="6181009" cy="216347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968C66-4240-4286-91E7-BE5B3D58E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265" y="3400593"/>
              <a:ext cx="6181008" cy="284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82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438726" y="2275620"/>
            <a:ext cx="3948547" cy="1383170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Model save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F5899-1705-4503-B254-CCBEF05B72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4"/>
          <a:stretch/>
        </p:blipFill>
        <p:spPr>
          <a:xfrm>
            <a:off x="5521598" y="967014"/>
            <a:ext cx="5521474" cy="49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6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438726" y="2275620"/>
            <a:ext cx="3948547" cy="1383170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Done!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5179D-D20D-416D-8A81-1B0FE44B2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3"/>
          <a:stretch/>
        </p:blipFill>
        <p:spPr>
          <a:xfrm>
            <a:off x="5028260" y="1682207"/>
            <a:ext cx="7078015" cy="26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6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8D16E-5F78-4F30-92E2-61800F23669B}"/>
              </a:ext>
            </a:extLst>
          </p:cNvPr>
          <p:cNvSpPr/>
          <p:nvPr/>
        </p:nvSpPr>
        <p:spPr>
          <a:xfrm>
            <a:off x="1877961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About Excel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264E-9DA8-43DE-99E9-2AC3C78C8CC3}"/>
              </a:ext>
            </a:extLst>
          </p:cNvPr>
          <p:cNvSpPr/>
          <p:nvPr/>
        </p:nvSpPr>
        <p:spPr>
          <a:xfrm>
            <a:off x="4198374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Data</a:t>
            </a:r>
          </a:p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Science</a:t>
            </a:r>
          </a:p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Pipeline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C9D6CA-4575-4329-990D-69327A40469D}"/>
              </a:ext>
            </a:extLst>
          </p:cNvPr>
          <p:cNvSpPr/>
          <p:nvPr/>
        </p:nvSpPr>
        <p:spPr>
          <a:xfrm>
            <a:off x="6518787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Why excel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9FD80-2007-4B62-AEE6-D29A1B1D1F71}"/>
              </a:ext>
            </a:extLst>
          </p:cNvPr>
          <p:cNvSpPr/>
          <p:nvPr/>
        </p:nvSpPr>
        <p:spPr>
          <a:xfrm>
            <a:off x="8839199" y="1612490"/>
            <a:ext cx="2115127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Data 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390652-611C-408E-A0CB-08D0971C749F}"/>
              </a:ext>
            </a:extLst>
          </p:cNvPr>
          <p:cNvSpPr/>
          <p:nvPr/>
        </p:nvSpPr>
        <p:spPr>
          <a:xfrm>
            <a:off x="4193678" y="3889829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Data Visualization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F08103-38C5-407E-94DE-23B22AC56639}"/>
              </a:ext>
            </a:extLst>
          </p:cNvPr>
          <p:cNvSpPr/>
          <p:nvPr/>
        </p:nvSpPr>
        <p:spPr>
          <a:xfrm>
            <a:off x="6518787" y="3889829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Task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B53B7-8F23-47A3-BF41-6C44C13EDD2D}"/>
              </a:ext>
            </a:extLst>
          </p:cNvPr>
          <p:cNvSpPr txBox="1"/>
          <p:nvPr/>
        </p:nvSpPr>
        <p:spPr>
          <a:xfrm>
            <a:off x="2743200" y="277967"/>
            <a:ext cx="6931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800" dirty="0">
                <a:solidFill>
                  <a:schemeClr val="bg1"/>
                </a:solidFill>
                <a:latin typeface="Castellar" panose="020A0402060406010301" pitchFamily="18" charset="0"/>
              </a:rPr>
              <a:t>Data Pre-processing and Visualization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19B20-A06A-4527-8F94-F3490BE0B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143162" y="2432639"/>
            <a:ext cx="4105565" cy="1631362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Data Pre-processing in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0151DB-3C56-4E9E-85D3-29403E2A3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2" y="878268"/>
            <a:ext cx="6099916" cy="45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1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143162" y="2432639"/>
            <a:ext cx="4105565" cy="1631362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Data Visualization in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8E12A-F8C3-4813-A23E-9D2FBC289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40" y="2074796"/>
            <a:ext cx="7652935" cy="23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CB865A7-1703-4759-9AAA-9631E2E7F965}"/>
              </a:ext>
            </a:extLst>
          </p:cNvPr>
          <p:cNvGrpSpPr/>
          <p:nvPr/>
        </p:nvGrpSpPr>
        <p:grpSpPr>
          <a:xfrm>
            <a:off x="-330101" y="1017104"/>
            <a:ext cx="12319909" cy="5521258"/>
            <a:chOff x="85535" y="1155650"/>
            <a:chExt cx="12319909" cy="552125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643836-528B-4132-9DEC-9F2757ECAABF}"/>
                </a:ext>
              </a:extLst>
            </p:cNvPr>
            <p:cNvSpPr/>
            <p:nvPr/>
          </p:nvSpPr>
          <p:spPr>
            <a:xfrm>
              <a:off x="85535" y="6322744"/>
              <a:ext cx="8074348" cy="3541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23000"/>
                  </a:schemeClr>
                </a:gs>
                <a:gs pos="65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6E5D49-DD1F-4514-8F4D-343A9FBAB8CF}"/>
                </a:ext>
              </a:extLst>
            </p:cNvPr>
            <p:cNvGrpSpPr/>
            <p:nvPr/>
          </p:nvGrpSpPr>
          <p:grpSpPr>
            <a:xfrm flipH="1" flipV="1">
              <a:off x="1301138" y="1352371"/>
              <a:ext cx="5352110" cy="3445253"/>
              <a:chOff x="1051564" y="2062547"/>
              <a:chExt cx="5352110" cy="3445253"/>
            </a:xfr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579BD22-EA5B-45DC-ACCD-2F84201CAFD9}"/>
                  </a:ext>
                </a:extLst>
              </p:cNvPr>
              <p:cNvSpPr/>
              <p:nvPr/>
            </p:nvSpPr>
            <p:spPr>
              <a:xfrm rot="20700000" flipH="1">
                <a:off x="1346229" y="2062547"/>
                <a:ext cx="4415916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D149F8F-B294-42F0-9890-61D8A9477980}"/>
                  </a:ext>
                </a:extLst>
              </p:cNvPr>
              <p:cNvSpPr/>
              <p:nvPr/>
            </p:nvSpPr>
            <p:spPr>
              <a:xfrm rot="20700000" flipH="1">
                <a:off x="1051564" y="2753544"/>
                <a:ext cx="4459894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C4421B-A161-4108-BCC4-14CC1A5131B5}"/>
                  </a:ext>
                </a:extLst>
              </p:cNvPr>
              <p:cNvSpPr/>
              <p:nvPr/>
            </p:nvSpPr>
            <p:spPr>
              <a:xfrm rot="20700000" flipH="1">
                <a:off x="1434777" y="3193365"/>
                <a:ext cx="4968897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8648914-511B-48FD-BF47-B88EAECA1AB4}"/>
                  </a:ext>
                </a:extLst>
              </p:cNvPr>
              <p:cNvSpPr/>
              <p:nvPr/>
            </p:nvSpPr>
            <p:spPr>
              <a:xfrm rot="20700000" flipH="1">
                <a:off x="1689278" y="3808964"/>
                <a:ext cx="4459894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DEA0FC5-AFF0-4DFC-A376-C13E360685D2}"/>
                  </a:ext>
                </a:extLst>
              </p:cNvPr>
              <p:cNvSpPr/>
              <p:nvPr/>
            </p:nvSpPr>
            <p:spPr>
              <a:xfrm rot="20700000" flipH="1">
                <a:off x="1188535" y="4549848"/>
                <a:ext cx="4459894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DBCC8E1-6981-48FB-AECC-74ED2F41FF84}"/>
                  </a:ext>
                </a:extLst>
              </p:cNvPr>
              <p:cNvSpPr/>
              <p:nvPr/>
            </p:nvSpPr>
            <p:spPr>
              <a:xfrm rot="20700000" flipH="1">
                <a:off x="1884217" y="4967800"/>
                <a:ext cx="4459894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BF7CEA-3152-408E-8C45-01C42A99F9C2}"/>
                </a:ext>
              </a:extLst>
            </p:cNvPr>
            <p:cNvGrpSpPr/>
            <p:nvPr/>
          </p:nvGrpSpPr>
          <p:grpSpPr>
            <a:xfrm>
              <a:off x="914593" y="1155650"/>
              <a:ext cx="5352110" cy="3445253"/>
              <a:chOff x="1051564" y="2062547"/>
              <a:chExt cx="5352110" cy="3445253"/>
            </a:xfr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3B33F0D-9D51-43B9-9383-DE117ACD8625}"/>
                  </a:ext>
                </a:extLst>
              </p:cNvPr>
              <p:cNvSpPr/>
              <p:nvPr/>
            </p:nvSpPr>
            <p:spPr>
              <a:xfrm rot="20700000" flipH="1">
                <a:off x="1346229" y="2062547"/>
                <a:ext cx="4415916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A7AF362-C664-4A0F-81B6-C956FC505C87}"/>
                  </a:ext>
                </a:extLst>
              </p:cNvPr>
              <p:cNvSpPr/>
              <p:nvPr/>
            </p:nvSpPr>
            <p:spPr>
              <a:xfrm rot="20700000" flipH="1">
                <a:off x="1051564" y="2753544"/>
                <a:ext cx="4459894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A49483B-A446-4EA9-9616-E74825212F34}"/>
                  </a:ext>
                </a:extLst>
              </p:cNvPr>
              <p:cNvSpPr/>
              <p:nvPr/>
            </p:nvSpPr>
            <p:spPr>
              <a:xfrm rot="20700000" flipH="1">
                <a:off x="1434777" y="3193365"/>
                <a:ext cx="4968897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917129D-69AC-4FDF-B2AD-1E821881665C}"/>
                  </a:ext>
                </a:extLst>
              </p:cNvPr>
              <p:cNvSpPr/>
              <p:nvPr/>
            </p:nvSpPr>
            <p:spPr>
              <a:xfrm rot="20700000" flipH="1">
                <a:off x="1689278" y="3808964"/>
                <a:ext cx="4459894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C4DB56F-DBF7-42AB-97D0-E4D6D7445285}"/>
                  </a:ext>
                </a:extLst>
              </p:cNvPr>
              <p:cNvSpPr/>
              <p:nvPr/>
            </p:nvSpPr>
            <p:spPr>
              <a:xfrm rot="20700000" flipH="1">
                <a:off x="1188535" y="4549848"/>
                <a:ext cx="4459894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06182C-35F1-472A-9B41-2D1517C55FB0}"/>
                  </a:ext>
                </a:extLst>
              </p:cNvPr>
              <p:cNvSpPr/>
              <p:nvPr/>
            </p:nvSpPr>
            <p:spPr>
              <a:xfrm rot="20700000" flipH="1">
                <a:off x="1884217" y="4967800"/>
                <a:ext cx="4459894" cy="540000"/>
              </a:xfrm>
              <a:custGeom>
                <a:avLst/>
                <a:gdLst>
                  <a:gd name="connsiteX0" fmla="*/ 0 w 4415916"/>
                  <a:gd name="connsiteY0" fmla="*/ 0 h 540000"/>
                  <a:gd name="connsiteX1" fmla="*/ 144692 w 4415916"/>
                  <a:gd name="connsiteY1" fmla="*/ 540000 h 540000"/>
                  <a:gd name="connsiteX2" fmla="*/ 4415916 w 4415916"/>
                  <a:gd name="connsiteY2" fmla="*/ 540000 h 540000"/>
                  <a:gd name="connsiteX3" fmla="*/ 4271224 w 4415916"/>
                  <a:gd name="connsiteY3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15916" h="540000">
                    <a:moveTo>
                      <a:pt x="0" y="0"/>
                    </a:moveTo>
                    <a:lnTo>
                      <a:pt x="144692" y="540000"/>
                    </a:lnTo>
                    <a:lnTo>
                      <a:pt x="4415916" y="540000"/>
                    </a:lnTo>
                    <a:lnTo>
                      <a:pt x="42712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F23C85-6413-4DCF-87DD-941D57DE1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97"/>
            <a:stretch/>
          </p:blipFill>
          <p:spPr>
            <a:xfrm>
              <a:off x="6664204" y="1425649"/>
              <a:ext cx="5741240" cy="3672823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D34F5F0-0A73-4414-A333-25DC54CCF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9CCF34-948E-4563-A4C4-4F33D32ACA46}"/>
              </a:ext>
            </a:extLst>
          </p:cNvPr>
          <p:cNvGrpSpPr/>
          <p:nvPr/>
        </p:nvGrpSpPr>
        <p:grpSpPr>
          <a:xfrm>
            <a:off x="3827752" y="3500448"/>
            <a:ext cx="4536495" cy="1181946"/>
            <a:chOff x="3710423" y="4057649"/>
            <a:chExt cx="4536495" cy="11819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CB5BAD-B3C5-44F8-92A6-CDEE6FEE6FB4}"/>
                </a:ext>
              </a:extLst>
            </p:cNvPr>
            <p:cNvSpPr txBox="1"/>
            <p:nvPr/>
          </p:nvSpPr>
          <p:spPr>
            <a:xfrm>
              <a:off x="4139912" y="4057649"/>
              <a:ext cx="3177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Shaiful Islam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9DA7F5-6D75-4189-AC2D-6EFCBF5334F0}"/>
                </a:ext>
              </a:extLst>
            </p:cNvPr>
            <p:cNvSpPr txBox="1"/>
            <p:nvPr/>
          </p:nvSpPr>
          <p:spPr>
            <a:xfrm>
              <a:off x="3710423" y="4593264"/>
              <a:ext cx="45364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Trainee AI Programmer,</a:t>
              </a:r>
            </a:p>
            <a:p>
              <a:pPr algn="ctr"/>
              <a:r>
                <a:rPr lang="en-IN" spc="300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Zantrik</a:t>
              </a:r>
              <a:endParaRPr lang="en-IN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55DDCF-227E-47F3-85B2-F59A43BD7B89}"/>
              </a:ext>
            </a:extLst>
          </p:cNvPr>
          <p:cNvGrpSpPr/>
          <p:nvPr/>
        </p:nvGrpSpPr>
        <p:grpSpPr>
          <a:xfrm>
            <a:off x="8208815" y="3497488"/>
            <a:ext cx="3771901" cy="1035380"/>
            <a:chOff x="8246918" y="5086349"/>
            <a:chExt cx="3771901" cy="10353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1FB7B8-5735-4195-B055-B341FAB413E8}"/>
                </a:ext>
              </a:extLst>
            </p:cNvPr>
            <p:cNvSpPr txBox="1"/>
            <p:nvPr/>
          </p:nvSpPr>
          <p:spPr>
            <a:xfrm>
              <a:off x="8505825" y="5086349"/>
              <a:ext cx="3177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Harun-Ur-Rashid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46194-1C6A-4761-BAE1-0216010EA6BF}"/>
                </a:ext>
              </a:extLst>
            </p:cNvPr>
            <p:cNvSpPr txBox="1"/>
            <p:nvPr/>
          </p:nvSpPr>
          <p:spPr>
            <a:xfrm>
              <a:off x="8246918" y="5598509"/>
              <a:ext cx="3771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300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Kaggle</a:t>
              </a:r>
              <a:r>
                <a:rPr lang="en-IN" sz="1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Expert, </a:t>
              </a:r>
              <a:r>
                <a:rPr lang="en-IN" sz="1400" spc="300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Kaggle</a:t>
              </a:r>
              <a:endPara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  <a:p>
              <a:pPr algn="ctr"/>
              <a:r>
                <a:rPr lang="en-IN" sz="1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Mentor, Amar </a:t>
              </a:r>
              <a:r>
                <a:rPr lang="en-IN" sz="1400" spc="300" dirty="0" err="1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iSchool</a:t>
              </a:r>
              <a:r>
                <a:rPr lang="en-IN" sz="1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r>
                <a:rPr lang="as-IN" sz="1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আমারই</a:t>
              </a:r>
              <a:r>
                <a:rPr lang="en-US" sz="1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 </a:t>
              </a:r>
              <a:r>
                <a:rPr lang="as-IN" sz="1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স্কুল</a:t>
              </a:r>
              <a:endPara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AEE0935-7DF4-46F9-9353-4802CA78F6E6}"/>
              </a:ext>
            </a:extLst>
          </p:cNvPr>
          <p:cNvGrpSpPr/>
          <p:nvPr/>
        </p:nvGrpSpPr>
        <p:grpSpPr>
          <a:xfrm>
            <a:off x="-9524" y="3491257"/>
            <a:ext cx="3695701" cy="1170252"/>
            <a:chOff x="36367" y="2967335"/>
            <a:chExt cx="3695701" cy="11702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7C1E83-3D54-4F20-AD87-109C7B305C3D}"/>
                </a:ext>
              </a:extLst>
            </p:cNvPr>
            <p:cNvSpPr txBox="1"/>
            <p:nvPr/>
          </p:nvSpPr>
          <p:spPr>
            <a:xfrm>
              <a:off x="295275" y="2967335"/>
              <a:ext cx="3177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Masudur Rahman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8EAA0-8EF9-43C5-A3E9-48FA850E70C6}"/>
                </a:ext>
              </a:extLst>
            </p:cNvPr>
            <p:cNvSpPr txBox="1"/>
            <p:nvPr/>
          </p:nvSpPr>
          <p:spPr>
            <a:xfrm>
              <a:off x="36367" y="3491256"/>
              <a:ext cx="3695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Research Fellow, </a:t>
              </a:r>
            </a:p>
            <a:p>
              <a:pPr algn="ctr"/>
              <a:r>
                <a:rPr lang="en-IN" spc="300" dirty="0">
                  <a:solidFill>
                    <a:schemeClr val="bg1">
                      <a:lumMod val="9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AIMS Lab, UIU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15E0E1C-C31D-41BB-93FD-563AA8A7A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117" y="1284587"/>
            <a:ext cx="2274110" cy="2162406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D1E942-11A8-4E4A-9BD5-663BB374B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94" y="1100148"/>
            <a:ext cx="2632251" cy="2400300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1BCEF6-1B6E-4A18-8E39-ACE2C0BE7AA8}"/>
              </a:ext>
            </a:extLst>
          </p:cNvPr>
          <p:cNvSpPr txBox="1"/>
          <p:nvPr/>
        </p:nvSpPr>
        <p:spPr>
          <a:xfrm>
            <a:off x="2704019" y="288838"/>
            <a:ext cx="693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800" dirty="0">
                <a:solidFill>
                  <a:srgbClr val="FF0000"/>
                </a:solidFill>
                <a:latin typeface="Montserrat Light" panose="00000400000000000000" pitchFamily="2" charset="0"/>
              </a:rPr>
              <a:t>Instructors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3434AE2-1BC7-4D2A-A3B3-FC298BC92E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467F2F-E6EC-4798-96D2-A8BAA6A138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5" y="1231313"/>
            <a:ext cx="2797705" cy="21379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7105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8D16E-5F78-4F30-92E2-61800F23669B}"/>
              </a:ext>
            </a:extLst>
          </p:cNvPr>
          <p:cNvSpPr/>
          <p:nvPr/>
        </p:nvSpPr>
        <p:spPr>
          <a:xfrm>
            <a:off x="1877961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Basic 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264E-9DA8-43DE-99E9-2AC3C78C8CC3}"/>
              </a:ext>
            </a:extLst>
          </p:cNvPr>
          <p:cNvSpPr/>
          <p:nvPr/>
        </p:nvSpPr>
        <p:spPr>
          <a:xfrm>
            <a:off x="4198374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What is AI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C9D6CA-4575-4329-990D-69327A40469D}"/>
              </a:ext>
            </a:extLst>
          </p:cNvPr>
          <p:cNvSpPr/>
          <p:nvPr/>
        </p:nvSpPr>
        <p:spPr>
          <a:xfrm>
            <a:off x="6518787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AI vs ML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9FD80-2007-4B62-AEE6-D29A1B1D1F71}"/>
              </a:ext>
            </a:extLst>
          </p:cNvPr>
          <p:cNvSpPr/>
          <p:nvPr/>
        </p:nvSpPr>
        <p:spPr>
          <a:xfrm>
            <a:off x="8839200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What is 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390652-611C-408E-A0CB-08D0971C749F}"/>
              </a:ext>
            </a:extLst>
          </p:cNvPr>
          <p:cNvSpPr/>
          <p:nvPr/>
        </p:nvSpPr>
        <p:spPr>
          <a:xfrm>
            <a:off x="3155218" y="3889829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Maths for ML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F08103-38C5-407E-94DE-23B22AC56639}"/>
              </a:ext>
            </a:extLst>
          </p:cNvPr>
          <p:cNvSpPr/>
          <p:nvPr/>
        </p:nvSpPr>
        <p:spPr>
          <a:xfrm>
            <a:off x="5475631" y="3889829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ED3AF-B7E9-4F67-917A-AD2F47C5CC39}"/>
              </a:ext>
            </a:extLst>
          </p:cNvPr>
          <p:cNvSpPr/>
          <p:nvPr/>
        </p:nvSpPr>
        <p:spPr>
          <a:xfrm>
            <a:off x="7796044" y="3876365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Next 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B53B7-8F23-47A3-BF41-6C44C13EDD2D}"/>
              </a:ext>
            </a:extLst>
          </p:cNvPr>
          <p:cNvSpPr txBox="1"/>
          <p:nvPr/>
        </p:nvSpPr>
        <p:spPr>
          <a:xfrm>
            <a:off x="2746180" y="555873"/>
            <a:ext cx="693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800" dirty="0">
                <a:solidFill>
                  <a:schemeClr val="bg1"/>
                </a:solidFill>
                <a:latin typeface="Montserrat Light" panose="00000400000000000000" pitchFamily="2" charset="0"/>
              </a:rPr>
              <a:t>Day1 Agenda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19B20-A06A-4527-8F94-F3490BE0B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8D16E-5F78-4F30-92E2-61800F23669B}"/>
              </a:ext>
            </a:extLst>
          </p:cNvPr>
          <p:cNvSpPr/>
          <p:nvPr/>
        </p:nvSpPr>
        <p:spPr>
          <a:xfrm>
            <a:off x="1877961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Basic Pandas,Numpy,Matplotlib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C9D6CA-4575-4329-990D-69327A40469D}"/>
              </a:ext>
            </a:extLst>
          </p:cNvPr>
          <p:cNvSpPr/>
          <p:nvPr/>
        </p:nvSpPr>
        <p:spPr>
          <a:xfrm>
            <a:off x="5106176" y="1655199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Data Pre-processing and visualization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9FD80-2007-4B62-AEE6-D29A1B1D1F71}"/>
              </a:ext>
            </a:extLst>
          </p:cNvPr>
          <p:cNvSpPr/>
          <p:nvPr/>
        </p:nvSpPr>
        <p:spPr>
          <a:xfrm>
            <a:off x="2632045" y="4214939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Machine learning model apply(classification)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390652-611C-408E-A0CB-08D0971C749F}"/>
              </a:ext>
            </a:extLst>
          </p:cNvPr>
          <p:cNvSpPr/>
          <p:nvPr/>
        </p:nvSpPr>
        <p:spPr>
          <a:xfrm>
            <a:off x="5346812" y="4170077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Model save and test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F08103-38C5-407E-94DE-23B22AC56639}"/>
              </a:ext>
            </a:extLst>
          </p:cNvPr>
          <p:cNvSpPr/>
          <p:nvPr/>
        </p:nvSpPr>
        <p:spPr>
          <a:xfrm>
            <a:off x="7641021" y="1721432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Data analysis and visualization on excel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ED3AF-B7E9-4F67-917A-AD2F47C5CC39}"/>
              </a:ext>
            </a:extLst>
          </p:cNvPr>
          <p:cNvSpPr/>
          <p:nvPr/>
        </p:nvSpPr>
        <p:spPr>
          <a:xfrm>
            <a:off x="7829477" y="4214939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Next 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B53B7-8F23-47A3-BF41-6C44C13EDD2D}"/>
              </a:ext>
            </a:extLst>
          </p:cNvPr>
          <p:cNvSpPr txBox="1"/>
          <p:nvPr/>
        </p:nvSpPr>
        <p:spPr>
          <a:xfrm>
            <a:off x="2746180" y="555873"/>
            <a:ext cx="693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800" dirty="0">
                <a:solidFill>
                  <a:schemeClr val="bg1"/>
                </a:solidFill>
                <a:latin typeface="Montserrat Light" panose="00000400000000000000" pitchFamily="2" charset="0"/>
              </a:rPr>
              <a:t>Day2 Agenda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19B20-A06A-4527-8F94-F3490BE0B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8D16E-5F78-4F30-92E2-61800F23669B}"/>
              </a:ext>
            </a:extLst>
          </p:cNvPr>
          <p:cNvSpPr/>
          <p:nvPr/>
        </p:nvSpPr>
        <p:spPr>
          <a:xfrm>
            <a:off x="1877961" y="1612490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Model deploy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C9D6CA-4575-4329-990D-69327A40469D}"/>
              </a:ext>
            </a:extLst>
          </p:cNvPr>
          <p:cNvSpPr/>
          <p:nvPr/>
        </p:nvSpPr>
        <p:spPr>
          <a:xfrm>
            <a:off x="5106176" y="1655199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How to join Kaggle competition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F08103-38C5-407E-94DE-23B22AC56639}"/>
              </a:ext>
            </a:extLst>
          </p:cNvPr>
          <p:cNvSpPr/>
          <p:nvPr/>
        </p:nvSpPr>
        <p:spPr>
          <a:xfrm>
            <a:off x="7947444" y="1777822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Machine learning project store in GitHub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ED3AF-B7E9-4F67-917A-AD2F47C5CC39}"/>
              </a:ext>
            </a:extLst>
          </p:cNvPr>
          <p:cNvSpPr/>
          <p:nvPr/>
        </p:nvSpPr>
        <p:spPr>
          <a:xfrm>
            <a:off x="4984677" y="4337562"/>
            <a:ext cx="1730478" cy="1730478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End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B53B7-8F23-47A3-BF41-6C44C13EDD2D}"/>
              </a:ext>
            </a:extLst>
          </p:cNvPr>
          <p:cNvSpPr txBox="1"/>
          <p:nvPr/>
        </p:nvSpPr>
        <p:spPr>
          <a:xfrm>
            <a:off x="2746180" y="555873"/>
            <a:ext cx="693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800" dirty="0">
                <a:solidFill>
                  <a:schemeClr val="bg1"/>
                </a:solidFill>
                <a:latin typeface="Montserrat Light" panose="00000400000000000000" pitchFamily="2" charset="0"/>
              </a:rPr>
              <a:t>Day3 Agenda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19B20-A06A-4527-8F94-F3490BE0B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438726" y="2275620"/>
            <a:ext cx="3948547" cy="1383170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Pandas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9EFE4-FD58-4853-B1E9-9187AD39A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90" y="1339874"/>
            <a:ext cx="5893784" cy="33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5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438726" y="2275620"/>
            <a:ext cx="3948547" cy="1383170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NumPy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44ADA-B190-4258-AEAF-D26984A2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54" y="852004"/>
            <a:ext cx="4190305" cy="41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438726" y="2275620"/>
            <a:ext cx="3948547" cy="1383170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Matplotlib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9A41B-0E4F-41FA-BF08-6D48EC739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11" y="1043709"/>
            <a:ext cx="7245264" cy="36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1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2B5436-38B0-4DD9-8E91-F10BA0E0BEF4}"/>
              </a:ext>
            </a:extLst>
          </p:cNvPr>
          <p:cNvSpPr/>
          <p:nvPr/>
        </p:nvSpPr>
        <p:spPr>
          <a:xfrm>
            <a:off x="438726" y="2275620"/>
            <a:ext cx="3948547" cy="1383170"/>
          </a:xfrm>
          <a:prstGeom prst="roundRect">
            <a:avLst>
              <a:gd name="adj" fmla="val 29932"/>
            </a:avLst>
          </a:prstGeom>
          <a:noFill/>
          <a:ln w="34925">
            <a:gradFill flip="none" rotWithShape="1">
              <a:gsLst>
                <a:gs pos="0">
                  <a:srgbClr val="FF6600"/>
                </a:gs>
                <a:gs pos="100000">
                  <a:srgbClr val="9900FF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Montserrat Light" panose="00000400000000000000" pitchFamily="2" charset="0"/>
              </a:rPr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A205F-642A-455D-9924-1EA9CF433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99" y="6225864"/>
            <a:ext cx="2734776" cy="632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8E7B3-C24C-492A-ADAE-CA1308A215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7" y="905187"/>
            <a:ext cx="6723559" cy="44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5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4B5E78-61D0-4997-9E81-0B059F588E04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197</Words>
  <Application>Microsoft Office PowerPoint</Application>
  <PresentationFormat>Widescreen</PresentationFormat>
  <Paragraphs>79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Calibri Light</vt:lpstr>
      <vt:lpstr>Castellar</vt:lpstr>
      <vt:lpstr>Open Sans Extrabold</vt:lpstr>
      <vt:lpstr>Montserrat Light</vt:lpstr>
      <vt:lpstr>Arial</vt:lpstr>
      <vt:lpstr>Calibri</vt:lpstr>
      <vt:lpstr>Montserrat</vt:lpstr>
      <vt:lpstr>Montserrat Black</vt:lpstr>
      <vt:lpstr>Office Theme</vt:lpstr>
      <vt:lpstr>Office Theme</vt:lpstr>
      <vt:lpstr>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ASUS</cp:lastModifiedBy>
  <cp:revision>89</cp:revision>
  <dcterms:created xsi:type="dcterms:W3CDTF">2020-04-18T16:55:04Z</dcterms:created>
  <dcterms:modified xsi:type="dcterms:W3CDTF">2020-04-29T14:17:30Z</dcterms:modified>
</cp:coreProperties>
</file>