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257" r:id="rId4"/>
    <p:sldId id="259" r:id="rId5"/>
    <p:sldId id="285" r:id="rId6"/>
    <p:sldId id="291" r:id="rId7"/>
    <p:sldId id="293" r:id="rId8"/>
    <p:sldId id="292" r:id="rId9"/>
    <p:sldId id="295" r:id="rId10"/>
    <p:sldId id="262" r:id="rId11"/>
    <p:sldId id="294" r:id="rId12"/>
    <p:sldId id="296" r:id="rId13"/>
    <p:sldId id="284" r:id="rId14"/>
    <p:sldId id="290" r:id="rId15"/>
    <p:sldId id="281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Develop an algorithm to solve a given problem.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dirty="0"/>
            <a:t>Relate with different types of algorithmic problems.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Introduction to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notion of an algorithm, </a:t>
          </a: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Fundamentals of algorithmic problem solving and problem types </a:t>
          </a: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for learning Activity </a:t>
          </a: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Develop an algorithm to solve a given problem.</a:t>
          </a:r>
          <a:endParaRPr lang="en-US" sz="4300" kern="1200" dirty="0"/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Relate with different types of algorithmic problems.</a:t>
          </a:r>
          <a:endParaRPr lang="en-US" sz="43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Introduction to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notion of an algorithm, </a:t>
          </a: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Fundamentals of algorithmic problem solving and problem types </a:t>
          </a: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for learning Activity </a:t>
          </a: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  <a:t>Notion of an algorithm, Fundamentals of algorithmic problem solving and problem types 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1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Design and analysis of algorithm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R1UC407B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Pradeep Chauhan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854440"/>
            <a:ext cx="10933611" cy="438811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Reflection-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Leap year: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1. Enter a year y.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2. if y %100 == 0 then </a:t>
            </a:r>
            <a:r>
              <a:rPr lang="en-US" sz="4000" dirty="0" err="1">
                <a:solidFill>
                  <a:schemeClr val="tx2"/>
                </a:solidFill>
              </a:rPr>
              <a:t>goto</a:t>
            </a:r>
            <a:r>
              <a:rPr lang="en-US" sz="4000" dirty="0">
                <a:solidFill>
                  <a:schemeClr val="tx2"/>
                </a:solidFill>
              </a:rPr>
              <a:t> step3 else </a:t>
            </a:r>
            <a:r>
              <a:rPr lang="en-US" sz="4000" dirty="0" err="1">
                <a:solidFill>
                  <a:schemeClr val="tx2"/>
                </a:solidFill>
              </a:rPr>
              <a:t>goto</a:t>
            </a:r>
            <a:r>
              <a:rPr lang="en-US" sz="4000" dirty="0">
                <a:solidFill>
                  <a:schemeClr val="tx2"/>
                </a:solidFill>
              </a:rPr>
              <a:t> step4.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3. if y%400== 0 then print “leap year” otherwise print “not leap year” and </a:t>
            </a:r>
            <a:r>
              <a:rPr lang="en-US" sz="4000" dirty="0" err="1">
                <a:solidFill>
                  <a:schemeClr val="tx2"/>
                </a:solidFill>
              </a:rPr>
              <a:t>goto</a:t>
            </a:r>
            <a:r>
              <a:rPr lang="en-US" sz="4000" dirty="0">
                <a:solidFill>
                  <a:schemeClr val="tx2"/>
                </a:solidFill>
              </a:rPr>
              <a:t> step5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4. if y%4== 0 then print “leap year” otherwise print “not leap year” .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5. stop.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98-E9C4-4917-BE19-A28F15E7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Problem Types in Algorithmic Problem Solving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34A6-54EF-B7C2-D8C6-F7A8EB77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35941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Problems: </a:t>
            </a:r>
            <a:r>
              <a:rPr lang="en-S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Answer is Yes/No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35941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Optimization Problems: </a:t>
            </a:r>
            <a:r>
              <a:rPr lang="en-S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 the best solution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35941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Search Problems: </a:t>
            </a:r>
            <a:r>
              <a:rPr lang="en-S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Find an element in a dataset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35941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SG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Computational Problems: </a:t>
            </a:r>
            <a:r>
              <a:rPr lang="en-S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Require mathematical computations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03B4-02F5-3001-F860-91B4A6E5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F39C9-AEF6-6F88-6667-8442C71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9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49640-FE4F-764A-739D-3052E15FD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57FE-456C-D3D8-8414-DC4005B2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Activity-2: Individual(10 minutes)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BCE9-739F-4519-3888-01F30B0A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03" y="1201783"/>
            <a:ext cx="10639697" cy="4713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Scan QR code and complete within 10 minutes.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B734E-2417-8D36-76FE-3AE2B29E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25020-5B77-8978-EA9E-43662FBE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F78F1-A791-E50C-C5AA-3815E933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15" t="33298" r="10431"/>
          <a:stretch/>
        </p:blipFill>
        <p:spPr>
          <a:xfrm>
            <a:off x="1288869" y="1820890"/>
            <a:ext cx="4114800" cy="37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4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4525280"/>
          </a:xfrm>
        </p:spPr>
        <p:txBody>
          <a:bodyPr>
            <a:normAutofit/>
          </a:bodyPr>
          <a:lstStyle/>
          <a:p>
            <a:r>
              <a:rPr lang="en-IN" sz="4400" dirty="0"/>
              <a:t>Summary</a:t>
            </a:r>
            <a:br>
              <a:rPr lang="en-IN" sz="4400" dirty="0"/>
            </a:br>
            <a:br>
              <a:rPr lang="en-IN" sz="4400" dirty="0"/>
            </a:br>
            <a:r>
              <a:rPr lang="en-US" sz="3200" dirty="0"/>
              <a:t>An </a:t>
            </a:r>
            <a:r>
              <a:rPr lang="en-US" sz="3200" b="1" dirty="0"/>
              <a:t>algorithm</a:t>
            </a:r>
            <a:r>
              <a:rPr lang="en-US" sz="3200" dirty="0"/>
              <a:t> is a finite set of well-defined instructions designed to perform a task or solve a problem. Effective algorithmic problem solving involves understanding the problem, designing a clear solution strategy, and analyzing the algorithm's efficiency.</a:t>
            </a:r>
            <a:endParaRPr lang="en-IN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C841-660F-050E-F1D5-7EDF89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0A3D7-8C56-079A-BFFF-58D27E7ED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2" y="1198963"/>
            <a:ext cx="9818849" cy="3936917"/>
          </a:xfrm>
        </p:spPr>
        <p:txBody>
          <a:bodyPr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Post session activities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MCQ Based Quiz.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sz="36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10074911" cy="250475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In the next session, analysis of algorithm efficiency, asymptotic notation will be discussed in detail.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405284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Review of the key concepts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1.Basic concepts of data structure</a:t>
            </a:r>
            <a:br>
              <a:rPr lang="en-US" sz="3600" dirty="0"/>
            </a:br>
            <a:r>
              <a:rPr lang="en-US" sz="3600" dirty="0"/>
              <a:t>2. searching algorithm</a:t>
            </a:r>
            <a:br>
              <a:rPr lang="en-US" sz="3600" dirty="0"/>
            </a:br>
            <a:r>
              <a:rPr lang="en-US" sz="3600" dirty="0"/>
              <a:t>3. Sorting Algorithm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0F3-E1DD-E82F-3F29-9401CD52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11378740" cy="5109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Q1: What are the difference between algorithm and pseudocode?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9DC-8D11-0F83-CECC-16C8D8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1A7-5B1D-94E2-DB07-9FE4C43A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ECFAAD-17D4-0306-3A15-FB8674D1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3B7E2-CC5E-CDA8-4EF8-BDA29B524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31166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09040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322-4426-90D7-CC48-2DDA35333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A319-DFA9-0EF8-EDAD-9E52AE6A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step-by-step procedure to solve a any particular problem.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1398D-1F5C-0846-E145-E9D70B7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2648-2284-252E-907F-BE7BA660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1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2DB6-29F7-4DFC-88C7-423399E3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B474F-2C0A-0836-4C4C-C09994A1F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446BA-3FD1-B719-160C-AD4AA613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pic>
        <p:nvPicPr>
          <p:cNvPr id="2050" name="Picture 2" descr="What is Algorithm | Introduction to Algorithms - GeeksforGeeks">
            <a:extLst>
              <a:ext uri="{FF2B5EF4-FFF2-40B4-BE49-F238E27FC236}">
                <a16:creationId xmlns:a16="http://schemas.microsoft.com/office/drawing/2014/main" id="{EB434380-4DD2-C5B2-9F37-31FC2496D8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675" y="1690688"/>
            <a:ext cx="70726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933E08-3DF3-13C9-45A7-E3EF6894FFB5}"/>
              </a:ext>
            </a:extLst>
          </p:cNvPr>
          <p:cNvSpPr/>
          <p:nvPr/>
        </p:nvSpPr>
        <p:spPr>
          <a:xfrm>
            <a:off x="5503817" y="5338354"/>
            <a:ext cx="158496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Effectiveness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A2E25E-D1C2-A7D3-58A0-082F50F36DE9}"/>
              </a:ext>
            </a:extLst>
          </p:cNvPr>
          <p:cNvCxnSpPr/>
          <p:nvPr/>
        </p:nvCxnSpPr>
        <p:spPr>
          <a:xfrm>
            <a:off x="6096000" y="5050971"/>
            <a:ext cx="174171" cy="28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8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464D-19D5-5122-78FA-4AEDED08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Algorithmic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16B2-E85F-2CD1-57B9-8BEE0BB8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37" y="1447799"/>
            <a:ext cx="10515600" cy="5273675"/>
          </a:xfrm>
        </p:spPr>
        <p:txBody>
          <a:bodyPr>
            <a:normAutofit/>
          </a:bodyPr>
          <a:lstStyle/>
          <a:p>
            <a:r>
              <a:rPr lang="en-SG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Algorithmic problem-solving is the process of designing and implementing a solution to a problem using a series of steps or rules.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D24D-9DBB-9AEA-ADCA-A7F595DA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4376-7C1E-13C8-A242-CC7CA904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52E526-36BA-2742-B7DB-E910A2846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26920"/>
            <a:ext cx="4281485" cy="446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29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62E-968E-688D-A461-16B8E8F1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0C6D-F2AA-642D-5F51-A8B19B0D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Activity-1: Think Pair Share (15 minutes)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62-8F36-946B-0A19-AA47C93BD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an algorithm to check whether a given is leap year or not.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86EC3-61B2-68F6-0955-50329E7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25CFA-27D0-3E01-1CC6-29B5E76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7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496</Words>
  <Application>Microsoft Office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</vt:lpstr>
      <vt:lpstr>Georgia</vt:lpstr>
      <vt:lpstr>Times New Roman</vt:lpstr>
      <vt:lpstr>Office Theme</vt:lpstr>
      <vt:lpstr>     Notion of an algorithm, Fundamentals of algorithmic problem solving and problem types     Session No.: 1 Course Name: Design and analysis of algorithm Course Code: R1UC407B Instructor Name: Pradeep Chauhan Duration: 50 Min. Date of Conduction of Class:  </vt:lpstr>
      <vt:lpstr>  Review of the key concepts  1.Basic concepts of data structure 2. searching algorithm 3. Sorting Algorithm     </vt:lpstr>
      <vt:lpstr>Q1: What are the difference between algorithm and pseudocode?      </vt:lpstr>
      <vt:lpstr>Learning Outcome</vt:lpstr>
      <vt:lpstr>Session Outline</vt:lpstr>
      <vt:lpstr>Definition</vt:lpstr>
      <vt:lpstr>Characteristics of an algorithm</vt:lpstr>
      <vt:lpstr>Fundamentals of Algorithmic Problem Solving</vt:lpstr>
      <vt:lpstr> Activity-1: Think Pair Share (15 minutes) </vt:lpstr>
      <vt:lpstr>Reflection- Leap year: 1. Enter a year y. 2. if y %100 == 0 then goto step3 else goto step4. 3. if y%400== 0 then print “leap year” otherwise print “not leap year” and goto step5 4. if y%4== 0 then print “leap year” otherwise print “not leap year” . 5. stop.</vt:lpstr>
      <vt:lpstr>Problem Types in Algorithmic Problem Solving </vt:lpstr>
      <vt:lpstr>Activity-2: Individual(10 minutes)</vt:lpstr>
      <vt:lpstr>Summary  An algorithm is a finite set of well-defined instructions designed to perform a task or solve a problem. Effective algorithmic problem solving involves understanding the problem, designing a clear solution strategy, and analyzing the algorithm's efficiency.</vt:lpstr>
      <vt:lpstr>Post session activities  MCQ Based Quiz.   </vt:lpstr>
      <vt:lpstr>In the next session, analysis of algorithm efficiency, asymptotic notation will be discussed in detail.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pradeep chauhan</cp:lastModifiedBy>
  <cp:revision>46</cp:revision>
  <dcterms:created xsi:type="dcterms:W3CDTF">2024-08-22T06:33:55Z</dcterms:created>
  <dcterms:modified xsi:type="dcterms:W3CDTF">2025-03-06T02:16:18Z</dcterms:modified>
</cp:coreProperties>
</file>