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57" r:id="rId4"/>
    <p:sldId id="276" r:id="rId5"/>
    <p:sldId id="259" r:id="rId6"/>
    <p:sldId id="285" r:id="rId7"/>
    <p:sldId id="260" r:id="rId8"/>
    <p:sldId id="261" r:id="rId9"/>
    <p:sldId id="262" r:id="rId10"/>
    <p:sldId id="286" r:id="rId11"/>
    <p:sldId id="292" r:id="rId12"/>
    <p:sldId id="294" r:id="rId13"/>
    <p:sldId id="296" r:id="rId14"/>
    <p:sldId id="298" r:id="rId15"/>
    <p:sldId id="299" r:id="rId16"/>
    <p:sldId id="284" r:id="rId17"/>
    <p:sldId id="263" r:id="rId18"/>
    <p:sldId id="290" r:id="rId19"/>
    <p:sldId id="281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CC967B-D532-43D3-AFE4-9868DA9E2AF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DC3616-D6FE-448F-8B8A-1B2A78F745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Can you compare the time taken by the 3 algorithms  that you have written?</a:t>
          </a:r>
        </a:p>
      </dgm:t>
    </dgm:pt>
    <dgm:pt modelId="{D0FB601A-14D3-4B7D-A673-CC9EE6B8FC6A}" type="parTrans" cxnId="{135D2E51-77C6-4BB3-94AE-100F029FE5A5}">
      <dgm:prSet/>
      <dgm:spPr/>
      <dgm:t>
        <a:bodyPr/>
        <a:lstStyle/>
        <a:p>
          <a:endParaRPr lang="en-US"/>
        </a:p>
      </dgm:t>
    </dgm:pt>
    <dgm:pt modelId="{73C04852-EFA0-4E29-AF28-CAC84CB0EABA}" type="sibTrans" cxnId="{135D2E51-77C6-4BB3-94AE-100F029FE5A5}">
      <dgm:prSet/>
      <dgm:spPr/>
      <dgm:t>
        <a:bodyPr/>
        <a:lstStyle/>
        <a:p>
          <a:endParaRPr lang="en-US"/>
        </a:p>
      </dgm:t>
    </dgm:pt>
    <dgm:pt modelId="{365E7DE0-94B8-4068-BE7B-CA748B2123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are you able to compare the time.</a:t>
          </a:r>
        </a:p>
        <a:p>
          <a:pPr>
            <a:lnSpc>
              <a:spcPct val="100000"/>
            </a:lnSpc>
          </a:pPr>
          <a:r>
            <a:rPr lang="en-US" dirty="0"/>
            <a:t>Discuss among your table members.</a:t>
          </a:r>
        </a:p>
      </dgm:t>
    </dgm:pt>
    <dgm:pt modelId="{B2492943-D8C1-40B5-9CD9-390A340AFD9D}" type="parTrans" cxnId="{4B0E66BF-721A-4FDC-8F52-633C8A0ECDD9}">
      <dgm:prSet/>
      <dgm:spPr/>
      <dgm:t>
        <a:bodyPr/>
        <a:lstStyle/>
        <a:p>
          <a:endParaRPr lang="en-US"/>
        </a:p>
      </dgm:t>
    </dgm:pt>
    <dgm:pt modelId="{BC918EB2-5C29-4D8A-85EB-3B147C66C86B}" type="sibTrans" cxnId="{4B0E66BF-721A-4FDC-8F52-633C8A0ECDD9}">
      <dgm:prSet/>
      <dgm:spPr/>
      <dgm:t>
        <a:bodyPr/>
        <a:lstStyle/>
        <a:p>
          <a:endParaRPr lang="en-US"/>
        </a:p>
      </dgm:t>
    </dgm:pt>
    <dgm:pt modelId="{5FEB8C7E-3E52-449C-A8A3-311C1BABF30E}" type="pres">
      <dgm:prSet presAssocID="{E5CC967B-D532-43D3-AFE4-9868DA9E2AFA}" presName="root" presStyleCnt="0">
        <dgm:presLayoutVars>
          <dgm:dir/>
          <dgm:resizeHandles val="exact"/>
        </dgm:presLayoutVars>
      </dgm:prSet>
      <dgm:spPr/>
    </dgm:pt>
    <dgm:pt modelId="{5251719D-0A93-46EF-B06D-F5118D87F7BD}" type="pres">
      <dgm:prSet presAssocID="{57DC3616-D6FE-448F-8B8A-1B2A78F74581}" presName="compNode" presStyleCnt="0"/>
      <dgm:spPr/>
    </dgm:pt>
    <dgm:pt modelId="{4B622E99-6EF6-4714-A151-692F8298A724}" type="pres">
      <dgm:prSet presAssocID="{57DC3616-D6FE-448F-8B8A-1B2A78F745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303C4A2-A3EF-437F-BB40-49CB0072FE0C}" type="pres">
      <dgm:prSet presAssocID="{57DC3616-D6FE-448F-8B8A-1B2A78F74581}" presName="spaceRect" presStyleCnt="0"/>
      <dgm:spPr/>
    </dgm:pt>
    <dgm:pt modelId="{91822D5E-6C77-4A5A-8BFC-03CB3FBEDC90}" type="pres">
      <dgm:prSet presAssocID="{57DC3616-D6FE-448F-8B8A-1B2A78F74581}" presName="textRect" presStyleLbl="revTx" presStyleIdx="0" presStyleCnt="2">
        <dgm:presLayoutVars>
          <dgm:chMax val="1"/>
          <dgm:chPref val="1"/>
        </dgm:presLayoutVars>
      </dgm:prSet>
      <dgm:spPr/>
    </dgm:pt>
    <dgm:pt modelId="{55CF457C-7460-423D-B0E9-D3ED0625E7EE}" type="pres">
      <dgm:prSet presAssocID="{73C04852-EFA0-4E29-AF28-CAC84CB0EABA}" presName="sibTrans" presStyleCnt="0"/>
      <dgm:spPr/>
    </dgm:pt>
    <dgm:pt modelId="{3596255F-56C9-4A0B-B994-6D9A56510CE4}" type="pres">
      <dgm:prSet presAssocID="{365E7DE0-94B8-4068-BE7B-CA748B212368}" presName="compNode" presStyleCnt="0"/>
      <dgm:spPr/>
    </dgm:pt>
    <dgm:pt modelId="{CC6432B2-6D09-4891-82E2-F9B65191BC2C}" type="pres">
      <dgm:prSet presAssocID="{365E7DE0-94B8-4068-BE7B-CA748B2123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"/>
        </a:ext>
      </dgm:extLst>
    </dgm:pt>
    <dgm:pt modelId="{98EAD11D-A731-466D-90FF-A2C1BB38C89D}" type="pres">
      <dgm:prSet presAssocID="{365E7DE0-94B8-4068-BE7B-CA748B212368}" presName="spaceRect" presStyleCnt="0"/>
      <dgm:spPr/>
    </dgm:pt>
    <dgm:pt modelId="{09C081C5-3487-4D31-BBB1-5133460056EC}" type="pres">
      <dgm:prSet presAssocID="{365E7DE0-94B8-4068-BE7B-CA748B2123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0D255C-CAEE-4655-B451-3716957BC7B9}" type="presOf" srcId="{57DC3616-D6FE-448F-8B8A-1B2A78F74581}" destId="{91822D5E-6C77-4A5A-8BFC-03CB3FBEDC90}" srcOrd="0" destOrd="0" presId="urn:microsoft.com/office/officeart/2018/2/layout/IconLabelList"/>
    <dgm:cxn modelId="{5C42B96D-A0BD-435A-B093-1A6D48C16CDD}" type="presOf" srcId="{365E7DE0-94B8-4068-BE7B-CA748B212368}" destId="{09C081C5-3487-4D31-BBB1-5133460056EC}" srcOrd="0" destOrd="0" presId="urn:microsoft.com/office/officeart/2018/2/layout/IconLabelList"/>
    <dgm:cxn modelId="{135D2E51-77C6-4BB3-94AE-100F029FE5A5}" srcId="{E5CC967B-D532-43D3-AFE4-9868DA9E2AFA}" destId="{57DC3616-D6FE-448F-8B8A-1B2A78F74581}" srcOrd="0" destOrd="0" parTransId="{D0FB601A-14D3-4B7D-A673-CC9EE6B8FC6A}" sibTransId="{73C04852-EFA0-4E29-AF28-CAC84CB0EABA}"/>
    <dgm:cxn modelId="{9BA25456-F1D0-4020-88AE-AEED8F6FC23B}" type="presOf" srcId="{E5CC967B-D532-43D3-AFE4-9868DA9E2AFA}" destId="{5FEB8C7E-3E52-449C-A8A3-311C1BABF30E}" srcOrd="0" destOrd="0" presId="urn:microsoft.com/office/officeart/2018/2/layout/IconLabelList"/>
    <dgm:cxn modelId="{4B0E66BF-721A-4FDC-8F52-633C8A0ECDD9}" srcId="{E5CC967B-D532-43D3-AFE4-9868DA9E2AFA}" destId="{365E7DE0-94B8-4068-BE7B-CA748B212368}" srcOrd="1" destOrd="0" parTransId="{B2492943-D8C1-40B5-9CD9-390A340AFD9D}" sibTransId="{BC918EB2-5C29-4D8A-85EB-3B147C66C86B}"/>
    <dgm:cxn modelId="{5413E313-9C51-475A-B2BF-001B65DDDF01}" type="presParOf" srcId="{5FEB8C7E-3E52-449C-A8A3-311C1BABF30E}" destId="{5251719D-0A93-46EF-B06D-F5118D87F7BD}" srcOrd="0" destOrd="0" presId="urn:microsoft.com/office/officeart/2018/2/layout/IconLabelList"/>
    <dgm:cxn modelId="{BAB9448E-58F1-4DE2-A380-92E3DD071B10}" type="presParOf" srcId="{5251719D-0A93-46EF-B06D-F5118D87F7BD}" destId="{4B622E99-6EF6-4714-A151-692F8298A724}" srcOrd="0" destOrd="0" presId="urn:microsoft.com/office/officeart/2018/2/layout/IconLabelList"/>
    <dgm:cxn modelId="{FE6885F5-54FF-43B6-B507-0E99D710A58D}" type="presParOf" srcId="{5251719D-0A93-46EF-B06D-F5118D87F7BD}" destId="{3303C4A2-A3EF-437F-BB40-49CB0072FE0C}" srcOrd="1" destOrd="0" presId="urn:microsoft.com/office/officeart/2018/2/layout/IconLabelList"/>
    <dgm:cxn modelId="{CE93A710-0DAE-4BC9-9921-40D7AADB5CE4}" type="presParOf" srcId="{5251719D-0A93-46EF-B06D-F5118D87F7BD}" destId="{91822D5E-6C77-4A5A-8BFC-03CB3FBEDC90}" srcOrd="2" destOrd="0" presId="urn:microsoft.com/office/officeart/2018/2/layout/IconLabelList"/>
    <dgm:cxn modelId="{866A1480-4778-4FEB-A4DA-DC3DDC706A9E}" type="presParOf" srcId="{5FEB8C7E-3E52-449C-A8A3-311C1BABF30E}" destId="{55CF457C-7460-423D-B0E9-D3ED0625E7EE}" srcOrd="1" destOrd="0" presId="urn:microsoft.com/office/officeart/2018/2/layout/IconLabelList"/>
    <dgm:cxn modelId="{344A6B46-F0C2-43E7-850C-D8C75719F7CA}" type="presParOf" srcId="{5FEB8C7E-3E52-449C-A8A3-311C1BABF30E}" destId="{3596255F-56C9-4A0B-B994-6D9A56510CE4}" srcOrd="2" destOrd="0" presId="urn:microsoft.com/office/officeart/2018/2/layout/IconLabelList"/>
    <dgm:cxn modelId="{DC6EC28C-FCE1-4CCC-80AF-46C344BCB5DC}" type="presParOf" srcId="{3596255F-56C9-4A0B-B994-6D9A56510CE4}" destId="{CC6432B2-6D09-4891-82E2-F9B65191BC2C}" srcOrd="0" destOrd="0" presId="urn:microsoft.com/office/officeart/2018/2/layout/IconLabelList"/>
    <dgm:cxn modelId="{B62EC377-AEE1-4954-AFCB-C363DE8F93C4}" type="presParOf" srcId="{3596255F-56C9-4A0B-B994-6D9A56510CE4}" destId="{98EAD11D-A731-466D-90FF-A2C1BB38C89D}" srcOrd="1" destOrd="0" presId="urn:microsoft.com/office/officeart/2018/2/layout/IconLabelList"/>
    <dgm:cxn modelId="{D6BDFA9E-BB60-4978-BB1A-61B8406E98A8}" type="presParOf" srcId="{3596255F-56C9-4A0B-B994-6D9A56510CE4}" destId="{09C081C5-3487-4D31-BBB1-5133460056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dirty="0"/>
            <a:t>Learning Outcome 1:</a:t>
          </a:r>
          <a:r>
            <a:rPr lang="en-US" dirty="0"/>
            <a:t>Comprehend different asymptotic notations. </a:t>
          </a:r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/>
      <dgm:spPr/>
      <dgm:t>
        <a:bodyPr/>
        <a:lstStyle/>
        <a:p>
          <a:r>
            <a:rPr lang="en-IN" dirty="0"/>
            <a:t>Learning Outcome 2</a:t>
          </a:r>
          <a:r>
            <a:rPr lang="en-US" dirty="0"/>
            <a:t> : </a:t>
          </a:r>
          <a:r>
            <a:rPr lang="en-IN" dirty="0"/>
            <a:t>Analyse the time complexity of simple algorithms using Big-O, Omega, and Theta notations.</a:t>
          </a:r>
          <a:endParaRPr lang="en-US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50B3B115-9ED4-4424-B000-6C66B8D607D6}" type="pres">
      <dgm:prSet presAssocID="{B7ED251F-A7A3-4D25-B004-4241BE03EDC3}" presName="TwoNodes_1" presStyleLbl="node1" presStyleIdx="0" presStyleCnt="2">
        <dgm:presLayoutVars>
          <dgm:bulletEnabled val="1"/>
        </dgm:presLayoutVars>
      </dgm:prSet>
      <dgm:spPr/>
    </dgm:pt>
    <dgm:pt modelId="{66D5292E-E31B-47C3-B7F6-6E92D8DBC596}" type="pres">
      <dgm:prSet presAssocID="{B7ED251F-A7A3-4D25-B004-4241BE03EDC3}" presName="TwoNodes_2" presStyleLbl="node1" presStyleIdx="1" presStyleCnt="2">
        <dgm:presLayoutVars>
          <dgm:bulletEnabled val="1"/>
        </dgm:presLayoutVars>
      </dgm:prSet>
      <dgm:spPr/>
    </dgm:pt>
    <dgm:pt modelId="{C65C44E2-047F-4F51-A8DC-FF51C925FC7F}" type="pres">
      <dgm:prSet presAssocID="{B7ED251F-A7A3-4D25-B004-4241BE03EDC3}" presName="TwoConn_1-2" presStyleLbl="fgAccFollowNode1" presStyleIdx="0" presStyleCnt="1">
        <dgm:presLayoutVars>
          <dgm:bulletEnabled val="1"/>
        </dgm:presLayoutVars>
      </dgm:prSet>
      <dgm:spPr/>
    </dgm:pt>
    <dgm:pt modelId="{A4FE43DF-38F9-4E9D-BFAC-B056439DD239}" type="pres">
      <dgm:prSet presAssocID="{B7ED251F-A7A3-4D25-B004-4241BE03EDC3}" presName="TwoNodes_1_text" presStyleLbl="node1" presStyleIdx="1" presStyleCnt="2">
        <dgm:presLayoutVars>
          <dgm:bulletEnabled val="1"/>
        </dgm:presLayoutVars>
      </dgm:prSet>
      <dgm:spPr/>
    </dgm:pt>
    <dgm:pt modelId="{D6550B05-CA9B-414C-B02C-0996B53629B5}" type="pres">
      <dgm:prSet presAssocID="{B7ED251F-A7A3-4D25-B004-4241BE03ED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B7C90E5D-C08D-4C7A-BC09-978891E6C996}" type="presOf" srcId="{0715BA3E-6351-4C71-A2A0-855403651045}" destId="{C65C44E2-047F-4F51-A8DC-FF51C925FC7F}" srcOrd="0" destOrd="0" presId="urn:microsoft.com/office/officeart/2005/8/layout/vProcess5"/>
    <dgm:cxn modelId="{F8377941-5A76-4607-BD83-62C7797B0244}" type="presOf" srcId="{DFBD6BAB-0140-48B9-9073-E08FDCB01885}" destId="{A4FE43DF-38F9-4E9D-BFAC-B056439DD239}" srcOrd="1" destOrd="0" presId="urn:microsoft.com/office/officeart/2005/8/layout/vProcess5"/>
    <dgm:cxn modelId="{D8FD6265-6EFF-41EA-A3FD-157498354C48}" type="presOf" srcId="{A3B4F848-7886-4B10-8E34-39E0B844A474}" destId="{66D5292E-E31B-47C3-B7F6-6E92D8DBC596}" srcOrd="0" destOrd="0" presId="urn:microsoft.com/office/officeart/2005/8/layout/vProcess5"/>
    <dgm:cxn modelId="{77311569-CDC2-49AC-95DB-7463C529128E}" type="presOf" srcId="{A3B4F848-7886-4B10-8E34-39E0B844A474}" destId="{D6550B05-CA9B-414C-B02C-0996B53629B5}" srcOrd="1" destOrd="0" presId="urn:microsoft.com/office/officeart/2005/8/layout/vProcess5"/>
    <dgm:cxn modelId="{7987A051-5FB1-40A3-A3C7-DD53D6028BFC}" type="presOf" srcId="{DFBD6BAB-0140-48B9-9073-E08FDCB01885}" destId="{50B3B115-9ED4-4424-B000-6C66B8D607D6}" srcOrd="0" destOrd="0" presId="urn:microsoft.com/office/officeart/2005/8/layout/vProcess5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91FFE510-5AEF-4699-93BA-62BCE0929612}" type="presParOf" srcId="{E218E0F1-97EC-4D60-8F4A-A6E21D910199}" destId="{50B3B115-9ED4-4424-B000-6C66B8D607D6}" srcOrd="1" destOrd="0" presId="urn:microsoft.com/office/officeart/2005/8/layout/vProcess5"/>
    <dgm:cxn modelId="{A6323143-C21B-48C4-A26E-C1BE1D3FDFA3}" type="presParOf" srcId="{E218E0F1-97EC-4D60-8F4A-A6E21D910199}" destId="{66D5292E-E31B-47C3-B7F6-6E92D8DBC596}" srcOrd="2" destOrd="0" presId="urn:microsoft.com/office/officeart/2005/8/layout/vProcess5"/>
    <dgm:cxn modelId="{A7712366-DE27-4D2D-9EA4-E72C08291FDF}" type="presParOf" srcId="{E218E0F1-97EC-4D60-8F4A-A6E21D910199}" destId="{C65C44E2-047F-4F51-A8DC-FF51C925FC7F}" srcOrd="3" destOrd="0" presId="urn:microsoft.com/office/officeart/2005/8/layout/vProcess5"/>
    <dgm:cxn modelId="{D9234DA3-5745-412D-96F2-93EDC8C718C2}" type="presParOf" srcId="{E218E0F1-97EC-4D60-8F4A-A6E21D910199}" destId="{A4FE43DF-38F9-4E9D-BFAC-B056439DD239}" srcOrd="4" destOrd="0" presId="urn:microsoft.com/office/officeart/2005/8/layout/vProcess5"/>
    <dgm:cxn modelId="{9F1A614F-0DA6-43D7-AACB-1E517E8A8B09}" type="presParOf" srcId="{E218E0F1-97EC-4D60-8F4A-A6E21D910199}" destId="{D6550B05-CA9B-414C-B02C-0996B53629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4DB52A-CA4F-4852-B41E-6A1F43CC58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BD7C71-8F1B-400D-96A3-6B553A93EB7F}">
      <dgm:prSet/>
      <dgm:spPr/>
      <dgm:t>
        <a:bodyPr/>
        <a:lstStyle/>
        <a:p>
          <a:r>
            <a:rPr lang="en-IN" dirty="0"/>
            <a:t>1 Introduction</a:t>
          </a:r>
          <a:endParaRPr lang="en-US" dirty="0"/>
        </a:p>
      </dgm:t>
    </dgm:pt>
    <dgm:pt modelId="{BBCFB319-5299-4310-B646-22472DABF40A}" type="parTrans" cxnId="{942D76EB-4E8A-49F9-9193-131FE6139044}">
      <dgm:prSet/>
      <dgm:spPr/>
      <dgm:t>
        <a:bodyPr/>
        <a:lstStyle/>
        <a:p>
          <a:endParaRPr lang="en-US"/>
        </a:p>
      </dgm:t>
    </dgm:pt>
    <dgm:pt modelId="{AF1C4F3A-D240-4EB1-9ECB-2ED225CCC019}" type="sibTrans" cxnId="{942D76EB-4E8A-49F9-9193-131FE6139044}">
      <dgm:prSet/>
      <dgm:spPr/>
      <dgm:t>
        <a:bodyPr/>
        <a:lstStyle/>
        <a:p>
          <a:endParaRPr lang="en-US"/>
        </a:p>
      </dgm:t>
    </dgm:pt>
    <dgm:pt modelId="{311F9A05-A7F4-4328-B319-DBCDF0DF0E82}">
      <dgm:prSet/>
      <dgm:spPr/>
      <dgm:t>
        <a:bodyPr/>
        <a:lstStyle/>
        <a:p>
          <a:r>
            <a:rPr lang="en-IN" dirty="0"/>
            <a:t>2</a:t>
          </a:r>
          <a:endParaRPr lang="en-US" dirty="0"/>
        </a:p>
      </dgm:t>
    </dgm:pt>
    <dgm:pt modelId="{23B85C74-2F21-4685-BD89-BB563657B099}" type="parTrans" cxnId="{6DCFA649-9D6E-469B-AACA-1BA847263E9A}">
      <dgm:prSet/>
      <dgm:spPr/>
      <dgm:t>
        <a:bodyPr/>
        <a:lstStyle/>
        <a:p>
          <a:endParaRPr lang="en-US"/>
        </a:p>
      </dgm:t>
    </dgm:pt>
    <dgm:pt modelId="{91F4A534-BBDE-4EB5-BAE5-EACEB7D0B868}" type="sibTrans" cxnId="{6DCFA649-9D6E-469B-AACA-1BA847263E9A}">
      <dgm:prSet/>
      <dgm:spPr/>
      <dgm:t>
        <a:bodyPr/>
        <a:lstStyle/>
        <a:p>
          <a:endParaRPr lang="en-US"/>
        </a:p>
      </dgm:t>
    </dgm:pt>
    <dgm:pt modelId="{81CB55E0-0FB6-485C-B15D-9BD278F78C6F}">
      <dgm:prSet/>
      <dgm:spPr/>
      <dgm:t>
        <a:bodyPr/>
        <a:lstStyle/>
        <a:p>
          <a:r>
            <a:rPr lang="en-IN"/>
            <a:t>3</a:t>
          </a:r>
          <a:endParaRPr lang="en-US"/>
        </a:p>
      </dgm:t>
    </dgm:pt>
    <dgm:pt modelId="{81E23C2F-5B75-4C87-B80F-F92D751EF2D3}" type="parTrans" cxnId="{B28E7539-702F-4403-B38C-CCE2EC9E181E}">
      <dgm:prSet/>
      <dgm:spPr/>
      <dgm:t>
        <a:bodyPr/>
        <a:lstStyle/>
        <a:p>
          <a:endParaRPr lang="en-US"/>
        </a:p>
      </dgm:t>
    </dgm:pt>
    <dgm:pt modelId="{CA453529-0F48-4EF3-8F16-E732FB1811C3}" type="sibTrans" cxnId="{B28E7539-702F-4403-B38C-CCE2EC9E181E}">
      <dgm:prSet/>
      <dgm:spPr/>
      <dgm:t>
        <a:bodyPr/>
        <a:lstStyle/>
        <a:p>
          <a:endParaRPr lang="en-US"/>
        </a:p>
      </dgm:t>
    </dgm:pt>
    <dgm:pt modelId="{51474CA9-1ADD-4331-9534-6780C3A18768}">
      <dgm:prSet/>
      <dgm:spPr/>
      <dgm:t>
        <a:bodyPr/>
        <a:lstStyle/>
        <a:p>
          <a:r>
            <a:rPr lang="en-IN"/>
            <a:t>4</a:t>
          </a:r>
          <a:endParaRPr lang="en-US"/>
        </a:p>
      </dgm:t>
    </dgm:pt>
    <dgm:pt modelId="{BD15203B-A2C4-421B-84CE-AC22CC6E237F}" type="parTrans" cxnId="{C10A2E97-40D9-4123-9647-358E1A64D6C9}">
      <dgm:prSet/>
      <dgm:spPr/>
      <dgm:t>
        <a:bodyPr/>
        <a:lstStyle/>
        <a:p>
          <a:endParaRPr lang="en-US"/>
        </a:p>
      </dgm:t>
    </dgm:pt>
    <dgm:pt modelId="{5FA359DE-6932-424A-BDE2-579D3E29B33A}" type="sibTrans" cxnId="{C10A2E97-40D9-4123-9647-358E1A64D6C9}">
      <dgm:prSet/>
      <dgm:spPr/>
      <dgm:t>
        <a:bodyPr/>
        <a:lstStyle/>
        <a:p>
          <a:endParaRPr lang="en-US"/>
        </a:p>
      </dgm:t>
    </dgm:pt>
    <dgm:pt modelId="{BA2E5375-FD77-47B4-A888-7387932E6D62}">
      <dgm:prSet/>
      <dgm:spPr/>
      <dgm:t>
        <a:bodyPr/>
        <a:lstStyle/>
        <a:p>
          <a:r>
            <a:rPr lang="en-IN"/>
            <a:t>5</a:t>
          </a:r>
          <a:endParaRPr lang="en-US"/>
        </a:p>
      </dgm:t>
    </dgm:pt>
    <dgm:pt modelId="{9F77997F-5AC0-4D93-89AC-B37B7BDB43EF}" type="parTrans" cxnId="{285F19B7-0DE6-4516-940F-56080AC841F9}">
      <dgm:prSet/>
      <dgm:spPr/>
      <dgm:t>
        <a:bodyPr/>
        <a:lstStyle/>
        <a:p>
          <a:endParaRPr lang="en-US"/>
        </a:p>
      </dgm:t>
    </dgm:pt>
    <dgm:pt modelId="{60B3BF56-C21F-456B-A5AC-F5C3D1CA9305}" type="sibTrans" cxnId="{285F19B7-0DE6-4516-940F-56080AC841F9}">
      <dgm:prSet/>
      <dgm:spPr/>
      <dgm:t>
        <a:bodyPr/>
        <a:lstStyle/>
        <a:p>
          <a:endParaRPr lang="en-US"/>
        </a:p>
      </dgm:t>
    </dgm:pt>
    <dgm:pt modelId="{B3A5C720-F6BA-415B-BACC-D6E1E00A3E9C}">
      <dgm:prSet/>
      <dgm:spPr/>
      <dgm:t>
        <a:bodyPr/>
        <a:lstStyle/>
        <a:p>
          <a:r>
            <a:rPr lang="en-IN"/>
            <a:t>6</a:t>
          </a:r>
          <a:endParaRPr lang="en-US"/>
        </a:p>
      </dgm:t>
    </dgm:pt>
    <dgm:pt modelId="{F429E385-C516-4FAE-9D81-A0D8E294980B}" type="parTrans" cxnId="{0929CE6D-F2B1-4F6D-A0E5-1B096EB2DD2D}">
      <dgm:prSet/>
      <dgm:spPr/>
      <dgm:t>
        <a:bodyPr/>
        <a:lstStyle/>
        <a:p>
          <a:endParaRPr lang="en-US"/>
        </a:p>
      </dgm:t>
    </dgm:pt>
    <dgm:pt modelId="{70FFF6AF-5C8B-41F5-90C8-E0C6F35FD649}" type="sibTrans" cxnId="{0929CE6D-F2B1-4F6D-A0E5-1B096EB2DD2D}">
      <dgm:prSet/>
      <dgm:spPr/>
      <dgm:t>
        <a:bodyPr/>
        <a:lstStyle/>
        <a:p>
          <a:endParaRPr lang="en-US"/>
        </a:p>
      </dgm:t>
    </dgm:pt>
    <dgm:pt modelId="{573103A9-89AC-4873-8CB5-0F4B7370B2E1}" type="pres">
      <dgm:prSet presAssocID="{B64DB52A-CA4F-4852-B41E-6A1F43CC58F9}" presName="vert0" presStyleCnt="0">
        <dgm:presLayoutVars>
          <dgm:dir/>
          <dgm:animOne val="branch"/>
          <dgm:animLvl val="lvl"/>
        </dgm:presLayoutVars>
      </dgm:prSet>
      <dgm:spPr/>
    </dgm:pt>
    <dgm:pt modelId="{6FF76B5C-2320-4CB5-9844-D984662B1716}" type="pres">
      <dgm:prSet presAssocID="{C8BD7C71-8F1B-400D-96A3-6B553A93EB7F}" presName="thickLine" presStyleLbl="alignNode1" presStyleIdx="0" presStyleCnt="6"/>
      <dgm:spPr/>
    </dgm:pt>
    <dgm:pt modelId="{41C87863-73DE-4F9B-A76B-880D805954CA}" type="pres">
      <dgm:prSet presAssocID="{C8BD7C71-8F1B-400D-96A3-6B553A93EB7F}" presName="horz1" presStyleCnt="0"/>
      <dgm:spPr/>
    </dgm:pt>
    <dgm:pt modelId="{CBF4003A-096B-4C8D-8E4F-9D9EAB681D72}" type="pres">
      <dgm:prSet presAssocID="{C8BD7C71-8F1B-400D-96A3-6B553A93EB7F}" presName="tx1" presStyleLbl="revTx" presStyleIdx="0" presStyleCnt="6"/>
      <dgm:spPr/>
    </dgm:pt>
    <dgm:pt modelId="{608B7948-37DA-4DDD-A56D-16AA8CC3AD50}" type="pres">
      <dgm:prSet presAssocID="{C8BD7C71-8F1B-400D-96A3-6B553A93EB7F}" presName="vert1" presStyleCnt="0"/>
      <dgm:spPr/>
    </dgm:pt>
    <dgm:pt modelId="{F83A5B86-9D43-4C81-A6D4-87875817B689}" type="pres">
      <dgm:prSet presAssocID="{311F9A05-A7F4-4328-B319-DBCDF0DF0E82}" presName="thickLine" presStyleLbl="alignNode1" presStyleIdx="1" presStyleCnt="6"/>
      <dgm:spPr/>
    </dgm:pt>
    <dgm:pt modelId="{3BC975C1-0C99-4F97-8C52-C1CFA0BAF551}" type="pres">
      <dgm:prSet presAssocID="{311F9A05-A7F4-4328-B319-DBCDF0DF0E82}" presName="horz1" presStyleCnt="0"/>
      <dgm:spPr/>
    </dgm:pt>
    <dgm:pt modelId="{7BF0A7F7-0F37-4B11-9AED-B46FE7E128D8}" type="pres">
      <dgm:prSet presAssocID="{311F9A05-A7F4-4328-B319-DBCDF0DF0E82}" presName="tx1" presStyleLbl="revTx" presStyleIdx="1" presStyleCnt="6"/>
      <dgm:spPr/>
    </dgm:pt>
    <dgm:pt modelId="{AA11931C-C560-424D-BE37-4872DC1B2048}" type="pres">
      <dgm:prSet presAssocID="{311F9A05-A7F4-4328-B319-DBCDF0DF0E82}" presName="vert1" presStyleCnt="0"/>
      <dgm:spPr/>
    </dgm:pt>
    <dgm:pt modelId="{7EE56E18-6978-43E9-9D4D-E31AA5BEE441}" type="pres">
      <dgm:prSet presAssocID="{81CB55E0-0FB6-485C-B15D-9BD278F78C6F}" presName="thickLine" presStyleLbl="alignNode1" presStyleIdx="2" presStyleCnt="6"/>
      <dgm:spPr/>
    </dgm:pt>
    <dgm:pt modelId="{447FCB44-517C-43F4-BE59-391C36D21C9C}" type="pres">
      <dgm:prSet presAssocID="{81CB55E0-0FB6-485C-B15D-9BD278F78C6F}" presName="horz1" presStyleCnt="0"/>
      <dgm:spPr/>
    </dgm:pt>
    <dgm:pt modelId="{89436931-860B-40AD-8DCE-CEE0F56E60ED}" type="pres">
      <dgm:prSet presAssocID="{81CB55E0-0FB6-485C-B15D-9BD278F78C6F}" presName="tx1" presStyleLbl="revTx" presStyleIdx="2" presStyleCnt="6"/>
      <dgm:spPr/>
    </dgm:pt>
    <dgm:pt modelId="{0E51C315-1B46-45D6-B4D4-E44AF2F7FE47}" type="pres">
      <dgm:prSet presAssocID="{81CB55E0-0FB6-485C-B15D-9BD278F78C6F}" presName="vert1" presStyleCnt="0"/>
      <dgm:spPr/>
    </dgm:pt>
    <dgm:pt modelId="{B514687E-679F-4404-A929-C733AA004539}" type="pres">
      <dgm:prSet presAssocID="{51474CA9-1ADD-4331-9534-6780C3A18768}" presName="thickLine" presStyleLbl="alignNode1" presStyleIdx="3" presStyleCnt="6"/>
      <dgm:spPr/>
    </dgm:pt>
    <dgm:pt modelId="{80414A13-977F-40A0-BF88-8AEFF7DE361E}" type="pres">
      <dgm:prSet presAssocID="{51474CA9-1ADD-4331-9534-6780C3A18768}" presName="horz1" presStyleCnt="0"/>
      <dgm:spPr/>
    </dgm:pt>
    <dgm:pt modelId="{3E95DC57-D848-494F-A343-6CBABA986252}" type="pres">
      <dgm:prSet presAssocID="{51474CA9-1ADD-4331-9534-6780C3A18768}" presName="tx1" presStyleLbl="revTx" presStyleIdx="3" presStyleCnt="6"/>
      <dgm:spPr/>
    </dgm:pt>
    <dgm:pt modelId="{42E34139-9E2B-4ED7-9D4C-0E180FD5C739}" type="pres">
      <dgm:prSet presAssocID="{51474CA9-1ADD-4331-9534-6780C3A18768}" presName="vert1" presStyleCnt="0"/>
      <dgm:spPr/>
    </dgm:pt>
    <dgm:pt modelId="{0B062B2C-FD23-461E-89A1-3ECDF7A567C2}" type="pres">
      <dgm:prSet presAssocID="{BA2E5375-FD77-47B4-A888-7387932E6D62}" presName="thickLine" presStyleLbl="alignNode1" presStyleIdx="4" presStyleCnt="6"/>
      <dgm:spPr/>
    </dgm:pt>
    <dgm:pt modelId="{1BF4D050-06E8-4B19-AEB8-E6957BD50750}" type="pres">
      <dgm:prSet presAssocID="{BA2E5375-FD77-47B4-A888-7387932E6D62}" presName="horz1" presStyleCnt="0"/>
      <dgm:spPr/>
    </dgm:pt>
    <dgm:pt modelId="{D26876CA-709E-4928-AAF2-4734D1DACD6D}" type="pres">
      <dgm:prSet presAssocID="{BA2E5375-FD77-47B4-A888-7387932E6D62}" presName="tx1" presStyleLbl="revTx" presStyleIdx="4" presStyleCnt="6"/>
      <dgm:spPr/>
    </dgm:pt>
    <dgm:pt modelId="{88DBC881-0983-4C91-8705-CB8A16D50941}" type="pres">
      <dgm:prSet presAssocID="{BA2E5375-FD77-47B4-A888-7387932E6D62}" presName="vert1" presStyleCnt="0"/>
      <dgm:spPr/>
    </dgm:pt>
    <dgm:pt modelId="{2B37DFBD-1045-417A-89DD-348147EAB4F5}" type="pres">
      <dgm:prSet presAssocID="{B3A5C720-F6BA-415B-BACC-D6E1E00A3E9C}" presName="thickLine" presStyleLbl="alignNode1" presStyleIdx="5" presStyleCnt="6"/>
      <dgm:spPr/>
    </dgm:pt>
    <dgm:pt modelId="{37DCFB0B-1A16-4C35-A117-077E4A9AB132}" type="pres">
      <dgm:prSet presAssocID="{B3A5C720-F6BA-415B-BACC-D6E1E00A3E9C}" presName="horz1" presStyleCnt="0"/>
      <dgm:spPr/>
    </dgm:pt>
    <dgm:pt modelId="{1DE32878-1683-410B-AEEA-0DF09EA5FA62}" type="pres">
      <dgm:prSet presAssocID="{B3A5C720-F6BA-415B-BACC-D6E1E00A3E9C}" presName="tx1" presStyleLbl="revTx" presStyleIdx="5" presStyleCnt="6"/>
      <dgm:spPr/>
    </dgm:pt>
    <dgm:pt modelId="{41D82D7D-82CC-403F-8FAA-7EF8B4434DBF}" type="pres">
      <dgm:prSet presAssocID="{B3A5C720-F6BA-415B-BACC-D6E1E00A3E9C}" presName="vert1" presStyleCnt="0"/>
      <dgm:spPr/>
    </dgm:pt>
  </dgm:ptLst>
  <dgm:cxnLst>
    <dgm:cxn modelId="{AC777213-F11B-480E-B008-A2643A65BF23}" type="presOf" srcId="{B3A5C720-F6BA-415B-BACC-D6E1E00A3E9C}" destId="{1DE32878-1683-410B-AEEA-0DF09EA5FA62}" srcOrd="0" destOrd="0" presId="urn:microsoft.com/office/officeart/2008/layout/LinedList"/>
    <dgm:cxn modelId="{DC4EA019-245A-44D8-9BF0-3AD33B0D2A8D}" type="presOf" srcId="{311F9A05-A7F4-4328-B319-DBCDF0DF0E82}" destId="{7BF0A7F7-0F37-4B11-9AED-B46FE7E128D8}" srcOrd="0" destOrd="0" presId="urn:microsoft.com/office/officeart/2008/layout/LinedList"/>
    <dgm:cxn modelId="{B28E7539-702F-4403-B38C-CCE2EC9E181E}" srcId="{B64DB52A-CA4F-4852-B41E-6A1F43CC58F9}" destId="{81CB55E0-0FB6-485C-B15D-9BD278F78C6F}" srcOrd="2" destOrd="0" parTransId="{81E23C2F-5B75-4C87-B80F-F92D751EF2D3}" sibTransId="{CA453529-0F48-4EF3-8F16-E732FB1811C3}"/>
    <dgm:cxn modelId="{CB477A60-62F0-49EB-B58D-60D1B6535D8A}" type="presOf" srcId="{BA2E5375-FD77-47B4-A888-7387932E6D62}" destId="{D26876CA-709E-4928-AAF2-4734D1DACD6D}" srcOrd="0" destOrd="0" presId="urn:microsoft.com/office/officeart/2008/layout/LinedList"/>
    <dgm:cxn modelId="{A8279F42-205C-42CA-8385-164FB091EC3D}" type="presOf" srcId="{B64DB52A-CA4F-4852-B41E-6A1F43CC58F9}" destId="{573103A9-89AC-4873-8CB5-0F4B7370B2E1}" srcOrd="0" destOrd="0" presId="urn:microsoft.com/office/officeart/2008/layout/LinedList"/>
    <dgm:cxn modelId="{6DCFA649-9D6E-469B-AACA-1BA847263E9A}" srcId="{B64DB52A-CA4F-4852-B41E-6A1F43CC58F9}" destId="{311F9A05-A7F4-4328-B319-DBCDF0DF0E82}" srcOrd="1" destOrd="0" parTransId="{23B85C74-2F21-4685-BD89-BB563657B099}" sibTransId="{91F4A534-BBDE-4EB5-BAE5-EACEB7D0B868}"/>
    <dgm:cxn modelId="{0929CE6D-F2B1-4F6D-A0E5-1B096EB2DD2D}" srcId="{B64DB52A-CA4F-4852-B41E-6A1F43CC58F9}" destId="{B3A5C720-F6BA-415B-BACC-D6E1E00A3E9C}" srcOrd="5" destOrd="0" parTransId="{F429E385-C516-4FAE-9D81-A0D8E294980B}" sibTransId="{70FFF6AF-5C8B-41F5-90C8-E0C6F35FD649}"/>
    <dgm:cxn modelId="{C10A2E97-40D9-4123-9647-358E1A64D6C9}" srcId="{B64DB52A-CA4F-4852-B41E-6A1F43CC58F9}" destId="{51474CA9-1ADD-4331-9534-6780C3A18768}" srcOrd="3" destOrd="0" parTransId="{BD15203B-A2C4-421B-84CE-AC22CC6E237F}" sibTransId="{5FA359DE-6932-424A-BDE2-579D3E29B33A}"/>
    <dgm:cxn modelId="{285F19B7-0DE6-4516-940F-56080AC841F9}" srcId="{B64DB52A-CA4F-4852-B41E-6A1F43CC58F9}" destId="{BA2E5375-FD77-47B4-A888-7387932E6D62}" srcOrd="4" destOrd="0" parTransId="{9F77997F-5AC0-4D93-89AC-B37B7BDB43EF}" sibTransId="{60B3BF56-C21F-456B-A5AC-F5C3D1CA9305}"/>
    <dgm:cxn modelId="{CAEFD1C0-21C6-4BEE-BBD0-3E2B7599C8A0}" type="presOf" srcId="{C8BD7C71-8F1B-400D-96A3-6B553A93EB7F}" destId="{CBF4003A-096B-4C8D-8E4F-9D9EAB681D72}" srcOrd="0" destOrd="0" presId="urn:microsoft.com/office/officeart/2008/layout/LinedList"/>
    <dgm:cxn modelId="{36D8DFD7-E3DD-4A01-AC6D-A44FD86D70FA}" type="presOf" srcId="{81CB55E0-0FB6-485C-B15D-9BD278F78C6F}" destId="{89436931-860B-40AD-8DCE-CEE0F56E60ED}" srcOrd="0" destOrd="0" presId="urn:microsoft.com/office/officeart/2008/layout/LinedList"/>
    <dgm:cxn modelId="{942D76EB-4E8A-49F9-9193-131FE6139044}" srcId="{B64DB52A-CA4F-4852-B41E-6A1F43CC58F9}" destId="{C8BD7C71-8F1B-400D-96A3-6B553A93EB7F}" srcOrd="0" destOrd="0" parTransId="{BBCFB319-5299-4310-B646-22472DABF40A}" sibTransId="{AF1C4F3A-D240-4EB1-9ECB-2ED225CCC019}"/>
    <dgm:cxn modelId="{791F67ED-636D-40F8-93C7-87F14CF35636}" type="presOf" srcId="{51474CA9-1ADD-4331-9534-6780C3A18768}" destId="{3E95DC57-D848-494F-A343-6CBABA986252}" srcOrd="0" destOrd="0" presId="urn:microsoft.com/office/officeart/2008/layout/LinedList"/>
    <dgm:cxn modelId="{A8499597-22C4-40AB-8BB7-CEB6565C2724}" type="presParOf" srcId="{573103A9-89AC-4873-8CB5-0F4B7370B2E1}" destId="{6FF76B5C-2320-4CB5-9844-D984662B1716}" srcOrd="0" destOrd="0" presId="urn:microsoft.com/office/officeart/2008/layout/LinedList"/>
    <dgm:cxn modelId="{A93CB1D0-23F3-45EE-9AB1-A15778F91C98}" type="presParOf" srcId="{573103A9-89AC-4873-8CB5-0F4B7370B2E1}" destId="{41C87863-73DE-4F9B-A76B-880D805954CA}" srcOrd="1" destOrd="0" presId="urn:microsoft.com/office/officeart/2008/layout/LinedList"/>
    <dgm:cxn modelId="{F575AF3D-87A6-47A5-83AC-A73999B61EA5}" type="presParOf" srcId="{41C87863-73DE-4F9B-A76B-880D805954CA}" destId="{CBF4003A-096B-4C8D-8E4F-9D9EAB681D72}" srcOrd="0" destOrd="0" presId="urn:microsoft.com/office/officeart/2008/layout/LinedList"/>
    <dgm:cxn modelId="{C4AD05CD-ABA2-45F9-AD70-453A59B257AA}" type="presParOf" srcId="{41C87863-73DE-4F9B-A76B-880D805954CA}" destId="{608B7948-37DA-4DDD-A56D-16AA8CC3AD50}" srcOrd="1" destOrd="0" presId="urn:microsoft.com/office/officeart/2008/layout/LinedList"/>
    <dgm:cxn modelId="{09135F7C-D882-4001-9420-48C6F669E5A1}" type="presParOf" srcId="{573103A9-89AC-4873-8CB5-0F4B7370B2E1}" destId="{F83A5B86-9D43-4C81-A6D4-87875817B689}" srcOrd="2" destOrd="0" presId="urn:microsoft.com/office/officeart/2008/layout/LinedList"/>
    <dgm:cxn modelId="{42A74311-A9B5-4722-908E-E69DF0F7B3F2}" type="presParOf" srcId="{573103A9-89AC-4873-8CB5-0F4B7370B2E1}" destId="{3BC975C1-0C99-4F97-8C52-C1CFA0BAF551}" srcOrd="3" destOrd="0" presId="urn:microsoft.com/office/officeart/2008/layout/LinedList"/>
    <dgm:cxn modelId="{06716FB4-91E0-498C-9B25-67FC8A0410EE}" type="presParOf" srcId="{3BC975C1-0C99-4F97-8C52-C1CFA0BAF551}" destId="{7BF0A7F7-0F37-4B11-9AED-B46FE7E128D8}" srcOrd="0" destOrd="0" presId="urn:microsoft.com/office/officeart/2008/layout/LinedList"/>
    <dgm:cxn modelId="{08808E65-016C-4832-AD3A-0BCD56638EE0}" type="presParOf" srcId="{3BC975C1-0C99-4F97-8C52-C1CFA0BAF551}" destId="{AA11931C-C560-424D-BE37-4872DC1B2048}" srcOrd="1" destOrd="0" presId="urn:microsoft.com/office/officeart/2008/layout/LinedList"/>
    <dgm:cxn modelId="{206F6E77-1951-4EBC-9057-DD630DD20CCA}" type="presParOf" srcId="{573103A9-89AC-4873-8CB5-0F4B7370B2E1}" destId="{7EE56E18-6978-43E9-9D4D-E31AA5BEE441}" srcOrd="4" destOrd="0" presId="urn:microsoft.com/office/officeart/2008/layout/LinedList"/>
    <dgm:cxn modelId="{5A60FA20-ADA2-431F-8796-1BE8C988B2D2}" type="presParOf" srcId="{573103A9-89AC-4873-8CB5-0F4B7370B2E1}" destId="{447FCB44-517C-43F4-BE59-391C36D21C9C}" srcOrd="5" destOrd="0" presId="urn:microsoft.com/office/officeart/2008/layout/LinedList"/>
    <dgm:cxn modelId="{A05C2049-7944-4478-8D68-709AB77FAB96}" type="presParOf" srcId="{447FCB44-517C-43F4-BE59-391C36D21C9C}" destId="{89436931-860B-40AD-8DCE-CEE0F56E60ED}" srcOrd="0" destOrd="0" presId="urn:microsoft.com/office/officeart/2008/layout/LinedList"/>
    <dgm:cxn modelId="{2AEA7D18-2CA4-4040-8CA3-2E8EA6C53110}" type="presParOf" srcId="{447FCB44-517C-43F4-BE59-391C36D21C9C}" destId="{0E51C315-1B46-45D6-B4D4-E44AF2F7FE47}" srcOrd="1" destOrd="0" presId="urn:microsoft.com/office/officeart/2008/layout/LinedList"/>
    <dgm:cxn modelId="{0B8319B9-A001-4929-BF67-CFB04FA16945}" type="presParOf" srcId="{573103A9-89AC-4873-8CB5-0F4B7370B2E1}" destId="{B514687E-679F-4404-A929-C733AA004539}" srcOrd="6" destOrd="0" presId="urn:microsoft.com/office/officeart/2008/layout/LinedList"/>
    <dgm:cxn modelId="{257188D6-0003-435E-A862-DB1729B0A2C3}" type="presParOf" srcId="{573103A9-89AC-4873-8CB5-0F4B7370B2E1}" destId="{80414A13-977F-40A0-BF88-8AEFF7DE361E}" srcOrd="7" destOrd="0" presId="urn:microsoft.com/office/officeart/2008/layout/LinedList"/>
    <dgm:cxn modelId="{0D4D7625-BCDC-4E36-BA9D-FCFD4CC793E3}" type="presParOf" srcId="{80414A13-977F-40A0-BF88-8AEFF7DE361E}" destId="{3E95DC57-D848-494F-A343-6CBABA986252}" srcOrd="0" destOrd="0" presId="urn:microsoft.com/office/officeart/2008/layout/LinedList"/>
    <dgm:cxn modelId="{0E040604-2F36-489D-A967-FB8740498707}" type="presParOf" srcId="{80414A13-977F-40A0-BF88-8AEFF7DE361E}" destId="{42E34139-9E2B-4ED7-9D4C-0E180FD5C739}" srcOrd="1" destOrd="0" presId="urn:microsoft.com/office/officeart/2008/layout/LinedList"/>
    <dgm:cxn modelId="{DEAB5A35-1128-4DEF-AE18-D024423701D7}" type="presParOf" srcId="{573103A9-89AC-4873-8CB5-0F4B7370B2E1}" destId="{0B062B2C-FD23-461E-89A1-3ECDF7A567C2}" srcOrd="8" destOrd="0" presId="urn:microsoft.com/office/officeart/2008/layout/LinedList"/>
    <dgm:cxn modelId="{055AE2A9-59D6-49A8-A0DB-1D091F45E10E}" type="presParOf" srcId="{573103A9-89AC-4873-8CB5-0F4B7370B2E1}" destId="{1BF4D050-06E8-4B19-AEB8-E6957BD50750}" srcOrd="9" destOrd="0" presId="urn:microsoft.com/office/officeart/2008/layout/LinedList"/>
    <dgm:cxn modelId="{BBB3BEA1-FC70-4DE2-9A91-57EB33BF00AD}" type="presParOf" srcId="{1BF4D050-06E8-4B19-AEB8-E6957BD50750}" destId="{D26876CA-709E-4928-AAF2-4734D1DACD6D}" srcOrd="0" destOrd="0" presId="urn:microsoft.com/office/officeart/2008/layout/LinedList"/>
    <dgm:cxn modelId="{D188FA47-5832-42EC-9572-966048E3C4F5}" type="presParOf" srcId="{1BF4D050-06E8-4B19-AEB8-E6957BD50750}" destId="{88DBC881-0983-4C91-8705-CB8A16D50941}" srcOrd="1" destOrd="0" presId="urn:microsoft.com/office/officeart/2008/layout/LinedList"/>
    <dgm:cxn modelId="{D52B8AEE-6B59-47DE-96B8-D9B647AB0BD5}" type="presParOf" srcId="{573103A9-89AC-4873-8CB5-0F4B7370B2E1}" destId="{2B37DFBD-1045-417A-89DD-348147EAB4F5}" srcOrd="10" destOrd="0" presId="urn:microsoft.com/office/officeart/2008/layout/LinedList"/>
    <dgm:cxn modelId="{87CEFD5A-15D0-405F-A288-77213AA4C691}" type="presParOf" srcId="{573103A9-89AC-4873-8CB5-0F4B7370B2E1}" destId="{37DCFB0B-1A16-4C35-A117-077E4A9AB132}" srcOrd="11" destOrd="0" presId="urn:microsoft.com/office/officeart/2008/layout/LinedList"/>
    <dgm:cxn modelId="{FAE27A14-2C4C-460F-8666-684E767B4C26}" type="presParOf" srcId="{37DCFB0B-1A16-4C35-A117-077E4A9AB132}" destId="{1DE32878-1683-410B-AEEA-0DF09EA5FA62}" srcOrd="0" destOrd="0" presId="urn:microsoft.com/office/officeart/2008/layout/LinedList"/>
    <dgm:cxn modelId="{B8632CF4-76F8-45D5-970F-DC293805AC34}" type="presParOf" srcId="{37DCFB0B-1A16-4C35-A117-077E4A9AB132}" destId="{41D82D7D-82CC-403F-8FAA-7EF8B4434D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22E99-6EF6-4714-A151-692F8298A724}">
      <dsp:nvSpPr>
        <dsp:cNvPr id="0" name=""/>
        <dsp:cNvSpPr/>
      </dsp:nvSpPr>
      <dsp:spPr>
        <a:xfrm>
          <a:off x="1608050" y="64593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22D5E-6C77-4A5A-8BFC-03CB3FBEDC90}">
      <dsp:nvSpPr>
        <dsp:cNvPr id="0" name=""/>
        <dsp:cNvSpPr/>
      </dsp:nvSpPr>
      <dsp:spPr>
        <a:xfrm>
          <a:off x="420050" y="30601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Can you compare the time taken by the 3 algorithms  that you have written?</a:t>
          </a:r>
        </a:p>
      </dsp:txBody>
      <dsp:txXfrm>
        <a:off x="420050" y="3060111"/>
        <a:ext cx="4320000" cy="720000"/>
      </dsp:txXfrm>
    </dsp:sp>
    <dsp:sp modelId="{CC6432B2-6D09-4891-82E2-F9B65191BC2C}">
      <dsp:nvSpPr>
        <dsp:cNvPr id="0" name=""/>
        <dsp:cNvSpPr/>
      </dsp:nvSpPr>
      <dsp:spPr>
        <a:xfrm>
          <a:off x="6684051" y="64593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081C5-3487-4D31-BBB1-5133460056EC}">
      <dsp:nvSpPr>
        <dsp:cNvPr id="0" name=""/>
        <dsp:cNvSpPr/>
      </dsp:nvSpPr>
      <dsp:spPr>
        <a:xfrm>
          <a:off x="5496051" y="30601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 are you able to compare the time.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Discuss among your table members.</a:t>
          </a:r>
        </a:p>
      </dsp:txBody>
      <dsp:txXfrm>
        <a:off x="5496051" y="3060111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3B115-9ED4-4424-B000-6C66B8D607D6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Learning Outcome 1:</a:t>
          </a:r>
          <a:r>
            <a:rPr lang="en-US" sz="2900" kern="1200" dirty="0"/>
            <a:t>Comprehend different asymptotic notations. </a:t>
          </a:r>
        </a:p>
      </dsp:txBody>
      <dsp:txXfrm>
        <a:off x="48627" y="48627"/>
        <a:ext cx="7572674" cy="1562978"/>
      </dsp:txXfrm>
    </dsp:sp>
    <dsp:sp modelId="{66D5292E-E31B-47C3-B7F6-6E92D8DBC596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Learning Outcome 2</a:t>
          </a:r>
          <a:r>
            <a:rPr lang="en-US" sz="2900" kern="1200" dirty="0"/>
            <a:t> : </a:t>
          </a:r>
          <a:r>
            <a:rPr lang="en-IN" sz="2900" kern="1200" dirty="0"/>
            <a:t>Analyse the time complexity of simple algorithms using Big-O, Omega, and Theta notations.</a:t>
          </a:r>
          <a:endParaRPr lang="en-US" sz="2900" kern="1200" dirty="0"/>
        </a:p>
      </dsp:txBody>
      <dsp:txXfrm>
        <a:off x="1687801" y="2077799"/>
        <a:ext cx="6473075" cy="1562978"/>
      </dsp:txXfrm>
    </dsp:sp>
    <dsp:sp modelId="{C65C44E2-047F-4F51-A8DC-FF51C925FC7F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6B5C-2320-4CB5-9844-D984662B1716}">
      <dsp:nvSpPr>
        <dsp:cNvPr id="0" name=""/>
        <dsp:cNvSpPr/>
      </dsp:nvSpPr>
      <dsp:spPr>
        <a:xfrm>
          <a:off x="0" y="2726"/>
          <a:ext cx="74674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003A-096B-4C8D-8E4F-9D9EAB681D72}">
      <dsp:nvSpPr>
        <dsp:cNvPr id="0" name=""/>
        <dsp:cNvSpPr/>
      </dsp:nvSpPr>
      <dsp:spPr>
        <a:xfrm>
          <a:off x="0" y="2726"/>
          <a:ext cx="7467414" cy="929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1 Introduction</a:t>
          </a:r>
          <a:endParaRPr lang="en-US" sz="4200" kern="1200" dirty="0"/>
        </a:p>
      </dsp:txBody>
      <dsp:txXfrm>
        <a:off x="0" y="2726"/>
        <a:ext cx="7467414" cy="929615"/>
      </dsp:txXfrm>
    </dsp:sp>
    <dsp:sp modelId="{F83A5B86-9D43-4C81-A6D4-87875817B689}">
      <dsp:nvSpPr>
        <dsp:cNvPr id="0" name=""/>
        <dsp:cNvSpPr/>
      </dsp:nvSpPr>
      <dsp:spPr>
        <a:xfrm>
          <a:off x="0" y="932342"/>
          <a:ext cx="746741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0A7F7-0F37-4B11-9AED-B46FE7E128D8}">
      <dsp:nvSpPr>
        <dsp:cNvPr id="0" name=""/>
        <dsp:cNvSpPr/>
      </dsp:nvSpPr>
      <dsp:spPr>
        <a:xfrm>
          <a:off x="0" y="932342"/>
          <a:ext cx="7467414" cy="929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 dirty="0"/>
            <a:t>2</a:t>
          </a:r>
          <a:endParaRPr lang="en-US" sz="4200" kern="1200" dirty="0"/>
        </a:p>
      </dsp:txBody>
      <dsp:txXfrm>
        <a:off x="0" y="932342"/>
        <a:ext cx="7467414" cy="929615"/>
      </dsp:txXfrm>
    </dsp:sp>
    <dsp:sp modelId="{7EE56E18-6978-43E9-9D4D-E31AA5BEE441}">
      <dsp:nvSpPr>
        <dsp:cNvPr id="0" name=""/>
        <dsp:cNvSpPr/>
      </dsp:nvSpPr>
      <dsp:spPr>
        <a:xfrm>
          <a:off x="0" y="1861958"/>
          <a:ext cx="74674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36931-860B-40AD-8DCE-CEE0F56E60ED}">
      <dsp:nvSpPr>
        <dsp:cNvPr id="0" name=""/>
        <dsp:cNvSpPr/>
      </dsp:nvSpPr>
      <dsp:spPr>
        <a:xfrm>
          <a:off x="0" y="1861958"/>
          <a:ext cx="7467414" cy="929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3</a:t>
          </a:r>
          <a:endParaRPr lang="en-US" sz="4200" kern="1200"/>
        </a:p>
      </dsp:txBody>
      <dsp:txXfrm>
        <a:off x="0" y="1861958"/>
        <a:ext cx="7467414" cy="929615"/>
      </dsp:txXfrm>
    </dsp:sp>
    <dsp:sp modelId="{B514687E-679F-4404-A929-C733AA004539}">
      <dsp:nvSpPr>
        <dsp:cNvPr id="0" name=""/>
        <dsp:cNvSpPr/>
      </dsp:nvSpPr>
      <dsp:spPr>
        <a:xfrm>
          <a:off x="0" y="2791574"/>
          <a:ext cx="74674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DC57-D848-494F-A343-6CBABA986252}">
      <dsp:nvSpPr>
        <dsp:cNvPr id="0" name=""/>
        <dsp:cNvSpPr/>
      </dsp:nvSpPr>
      <dsp:spPr>
        <a:xfrm>
          <a:off x="0" y="2791574"/>
          <a:ext cx="7467414" cy="929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4</a:t>
          </a:r>
          <a:endParaRPr lang="en-US" sz="4200" kern="1200"/>
        </a:p>
      </dsp:txBody>
      <dsp:txXfrm>
        <a:off x="0" y="2791574"/>
        <a:ext cx="7467414" cy="929615"/>
      </dsp:txXfrm>
    </dsp:sp>
    <dsp:sp modelId="{0B062B2C-FD23-461E-89A1-3ECDF7A567C2}">
      <dsp:nvSpPr>
        <dsp:cNvPr id="0" name=""/>
        <dsp:cNvSpPr/>
      </dsp:nvSpPr>
      <dsp:spPr>
        <a:xfrm>
          <a:off x="0" y="3721189"/>
          <a:ext cx="746741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876CA-709E-4928-AAF2-4734D1DACD6D}">
      <dsp:nvSpPr>
        <dsp:cNvPr id="0" name=""/>
        <dsp:cNvSpPr/>
      </dsp:nvSpPr>
      <dsp:spPr>
        <a:xfrm>
          <a:off x="0" y="3721189"/>
          <a:ext cx="7467414" cy="929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5</a:t>
          </a:r>
          <a:endParaRPr lang="en-US" sz="4200" kern="1200"/>
        </a:p>
      </dsp:txBody>
      <dsp:txXfrm>
        <a:off x="0" y="3721189"/>
        <a:ext cx="7467414" cy="929615"/>
      </dsp:txXfrm>
    </dsp:sp>
    <dsp:sp modelId="{2B37DFBD-1045-417A-89DD-348147EAB4F5}">
      <dsp:nvSpPr>
        <dsp:cNvPr id="0" name=""/>
        <dsp:cNvSpPr/>
      </dsp:nvSpPr>
      <dsp:spPr>
        <a:xfrm>
          <a:off x="0" y="4650805"/>
          <a:ext cx="74674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2878-1683-410B-AEEA-0DF09EA5FA62}">
      <dsp:nvSpPr>
        <dsp:cNvPr id="0" name=""/>
        <dsp:cNvSpPr/>
      </dsp:nvSpPr>
      <dsp:spPr>
        <a:xfrm>
          <a:off x="0" y="4650805"/>
          <a:ext cx="7467414" cy="929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200" kern="1200"/>
            <a:t>6</a:t>
          </a:r>
          <a:endParaRPr lang="en-US" sz="4200" kern="1200"/>
        </a:p>
      </dsp:txBody>
      <dsp:txXfrm>
        <a:off x="0" y="4650805"/>
        <a:ext cx="7467414" cy="929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08-03-2025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010330" y="854440"/>
            <a:ext cx="10343469" cy="603017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6600" b="1" dirty="0">
                <a:latin typeface="Georgia" panose="02040502050405020303" pitchFamily="18" charset="0"/>
                <a:cs typeface="Arial" panose="020B0604020202020204" pitchFamily="34" charset="0"/>
              </a:rPr>
              <a:t>Analysis of algorithmic efficiency: </a:t>
            </a:r>
            <a:r>
              <a:rPr lang="en-US" sz="4800" b="1" dirty="0">
                <a:latin typeface="Georgia" panose="02040502050405020303" pitchFamily="18" charset="0"/>
                <a:cs typeface="Arial" panose="020B0604020202020204" pitchFamily="34" charset="0"/>
              </a:rPr>
              <a:t>Asymptotic notations and their properties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</a:t>
            </a: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 1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</a:t>
            </a: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Design and analysis of algorithms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</a:t>
            </a: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 R1UC302B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Instructor Name:</a:t>
            </a: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 Mr. Pradeep Chauhan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40 min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 28/02/2025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3D3-5416-2940-1D05-671B50B1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311" y="854440"/>
            <a:ext cx="9855377" cy="14261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Asymptotic Notations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52BF2-DB06-0F33-BF4F-030AA3F6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2DA88-D8CC-8A73-7FE5-80FE9C22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E8C5C32-4B1A-2F85-5953-205FDF0CF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0C4719-7DA0-43DD-C475-A04941375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F19023-F779-FAE6-89EE-E0A32B54D572}"/>
              </a:ext>
            </a:extLst>
          </p:cNvPr>
          <p:cNvSpPr txBox="1"/>
          <p:nvPr/>
        </p:nvSpPr>
        <p:spPr>
          <a:xfrm>
            <a:off x="1011557" y="1726597"/>
            <a:ext cx="9410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The main idea is to have a measure of </a:t>
            </a:r>
            <a:r>
              <a:rPr lang="en-US" sz="2400" dirty="0" err="1"/>
              <a:t>effeciency</a:t>
            </a:r>
            <a:r>
              <a:rPr lang="en-US" sz="2400" dirty="0"/>
              <a:t> of algorithms that doesn’t depend on machines.</a:t>
            </a:r>
          </a:p>
          <a:p>
            <a:pPr algn="l"/>
            <a:r>
              <a:rPr lang="en-US" sz="2400" dirty="0"/>
              <a:t>Ides is measuring order of growth.</a:t>
            </a:r>
          </a:p>
          <a:p>
            <a:pPr algn="l"/>
            <a:r>
              <a:rPr lang="en-US" sz="2400" dirty="0"/>
              <a:t>There are mainly three asymptotic notations:
</a:t>
            </a:r>
            <a:r>
              <a:rPr lang="en-US" sz="2400" b="1" dirty="0"/>
              <a:t>Big-O Notation (O-notation)
Omega Notation (Ω-notation)
Theta Notation (Θ-notation)</a:t>
            </a:r>
          </a:p>
        </p:txBody>
      </p:sp>
    </p:spTree>
    <p:extLst>
      <p:ext uri="{BB962C8B-B14F-4D97-AF65-F5344CB8AC3E}">
        <p14:creationId xmlns:p14="http://schemas.microsoft.com/office/powerpoint/2010/main" val="245060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BE7E-0C18-BB49-08B1-1EC629A8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 (O-notation):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01C6D-5267-2DEB-5520-515707F5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Big-O notation represents the upper bound of the running time of an algorithm. </a:t>
            </a:r>
          </a:p>
          <a:p>
            <a:r>
              <a:rPr lang="en-US" dirty="0"/>
              <a:t>It is the most widely used notation for Asymptotic analysis.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529DB-63F3-107D-3FDA-C9245B0F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EC1EC-8F0A-58C2-5EEA-6BACC6C8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289C73AA-DF4C-7316-57F4-110412A81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55" y="3747717"/>
            <a:ext cx="2518680" cy="260863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6725E1F-2BAC-4E5D-302F-5413C6DC0AA5}"/>
              </a:ext>
            </a:extLst>
          </p:cNvPr>
          <p:cNvSpPr txBox="1">
            <a:spLocks/>
          </p:cNvSpPr>
          <p:nvPr/>
        </p:nvSpPr>
        <p:spPr>
          <a:xfrm>
            <a:off x="4933268" y="3075326"/>
            <a:ext cx="5662613" cy="354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If f(n) describes the running time of an algorithm, f(n) is O(g(n)) if there exist a positive constant C and n0 such that, 0 ≤ f(n) ≤ cg(n) for all n ≥ n0</a:t>
            </a:r>
          </a:p>
        </p:txBody>
      </p:sp>
    </p:spTree>
    <p:extLst>
      <p:ext uri="{BB962C8B-B14F-4D97-AF65-F5344CB8AC3E}">
        <p14:creationId xmlns:p14="http://schemas.microsoft.com/office/powerpoint/2010/main" val="166199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C49B-D721-013C-71F2-46CE4A24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Omega Notation (Ω-Notation):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0611-796F-E257-D555-E260508FF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97" y="10070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
Omega notation represents the lower bound of the running time of an algorithm. 
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A3F35-E5EE-123D-729F-A1A51E18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2798B-359C-728B-5A84-5F9EED56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081A7E63-8FEB-D76D-2BEA-210D53B1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6576"/>
            <a:ext cx="3664131" cy="337928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FFB1915-3150-2FB6-F52E-8EDC79E8FB0E}"/>
              </a:ext>
            </a:extLst>
          </p:cNvPr>
          <p:cNvSpPr txBox="1">
            <a:spLocks/>
          </p:cNvSpPr>
          <p:nvPr/>
        </p:nvSpPr>
        <p:spPr>
          <a:xfrm>
            <a:off x="5324611" y="2765640"/>
            <a:ext cx="5976937" cy="3678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700" dirty="0"/>
              <a:t>Let g and f be the function from the set of natural numbers to itself. The function f is said to be Ω(g), if there is a constant c &gt; 0 and a natural number n0 such that c*g(n) ≤ f(n) for all n ≥ n0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5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3F72-968F-8D26-F005-7295D402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Notation (Θ-Notation):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3152C-58F2-C3AB-B51F-0AA1BB75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Theta notation represents the upper and the lower bound of the running time of an algorithm.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AA4FA-C178-32E8-E43B-8FD4E36C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69EAF-7882-4AB7-EA19-D836ED8B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C281CBFE-D643-DCB6-B1CD-F69ED48C6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68" y="3311549"/>
            <a:ext cx="4114800" cy="340992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B144355-7F42-B965-D87D-B3162CD522B4}"/>
              </a:ext>
            </a:extLst>
          </p:cNvPr>
          <p:cNvSpPr txBox="1">
            <a:spLocks/>
          </p:cNvSpPr>
          <p:nvPr/>
        </p:nvSpPr>
        <p:spPr>
          <a:xfrm>
            <a:off x="5350383" y="1825625"/>
            <a:ext cx="6063235" cy="52784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Let g and f be the function from the set of natural numbers to itself. The function f is said to be Θ(g), if there are constants c1, c2 &gt; 0 and a natural number n0 such that c1* g(n) ≤ f(n) ≤ c2 * g(n) for all n ≥ n0</a:t>
            </a:r>
          </a:p>
        </p:txBody>
      </p:sp>
    </p:spTree>
    <p:extLst>
      <p:ext uri="{BB962C8B-B14F-4D97-AF65-F5344CB8AC3E}">
        <p14:creationId xmlns:p14="http://schemas.microsoft.com/office/powerpoint/2010/main" val="136877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D35C-E211-02FF-CF1A-091F4F40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Asymptotic Notations: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CD19-74CA-7B2D-BC75-C8903D4D2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31" y="146467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General Properties:</a:t>
            </a:r>
          </a:p>
          <a:p>
            <a:pPr marL="0" indent="0">
              <a:buNone/>
            </a:pPr>
            <a:r>
              <a:rPr lang="en-US" dirty="0"/>
              <a:t>If f(n) is O(g(n)) then a*f(n) Is also O(g(n)), where a is a constant.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Transitive Properties:
If f(n) is O(g(n)) and g(n) is O(h(n)) then f(n) = O(h(n))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Reflexive Properties: 
If f(n) is given then f(n) is O(f(n)). Since MAXIMUM VALUE OF f(n) will be f(n) ITSELF!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BEAB0-212A-35F2-DDC6-0518E24E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02122-0213-92FE-B602-6D8E07ED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507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B9F3-C450-E10E-561B-C19BD9147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Asymptotic Notations: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5BB6-9753-F918-565E-9FAFDA63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Symmetric Properties: 
If f(n) is Θ(g(n)) then g(n) is Θ(f(n))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Transpose Symmetric Properties:
If f(n) is O(g(n)) then g(n) is Ω (f(n))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3A667-E4E1-89E1-7357-A42E8BD8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A6D66-0FE5-2A74-EFDE-ADB5B238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9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14F6-7B57-DCCF-E6C1-F00D5A0C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440"/>
            <a:ext cx="10515600" cy="629586"/>
          </a:xfrm>
        </p:spPr>
        <p:txBody>
          <a:bodyPr>
            <a:normAutofit fontScale="90000"/>
          </a:bodyPr>
          <a:lstStyle/>
          <a:p>
            <a:r>
              <a:rPr lang="en-IN" sz="4400" dirty="0"/>
              <a:t>Summary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1CCA-1BE5-F500-6FE3-9286107B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DC841-660F-050E-F1D5-7EDF89E4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16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48F32E8-1C2C-DDC5-5A63-CE0734EE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0A3D7-8C56-079A-BFFF-58D27E7ED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FEF056-7E8E-850E-828F-C174C48C8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5023" y="1833563"/>
            <a:ext cx="6704227" cy="432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2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D490-ABDC-45CE-4871-9039F881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8" y="1051486"/>
            <a:ext cx="9447122" cy="1024649"/>
          </a:xfrm>
        </p:spPr>
        <p:txBody>
          <a:bodyPr anchor="ctr">
            <a:normAutofit/>
          </a:bodyPr>
          <a:lstStyle/>
          <a:p>
            <a:r>
              <a:rPr lang="en-IN" sz="4000" dirty="0">
                <a:latin typeface="Georgia" panose="02040502050405020303" pitchFamily="18" charset="0"/>
              </a:rPr>
              <a:t>Learning Activity 2(10 min)(Individual)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6B86CA-3F1A-37A5-DBB1-56C865464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387" y="3174289"/>
            <a:ext cx="9188133" cy="2750972"/>
          </a:xfr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3840C26-7FEF-7DEE-1FE6-C2FC8B40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213A1C2-456F-1608-85D6-8CE28AB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17</a:t>
            </a:fld>
            <a:endParaRPr lang="en-IN"/>
          </a:p>
        </p:txBody>
      </p:sp>
      <p:pic>
        <p:nvPicPr>
          <p:cNvPr id="17" name="Picture 1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57EADCA-AAF4-A0F1-EC18-583A4169E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4611B9-0745-E418-1A83-F8B0764E0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1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62" y="1198963"/>
            <a:ext cx="9818849" cy="1918741"/>
          </a:xfrm>
        </p:spPr>
        <p:txBody>
          <a:bodyPr>
            <a:noAutofit/>
          </a:bodyPr>
          <a:lstStyle/>
          <a:p>
            <a:r>
              <a:rPr lang="en-US" sz="5400" dirty="0">
                <a:latin typeface="Georgia" panose="02040502050405020303" pitchFamily="18" charset="0"/>
              </a:rPr>
              <a:t>Discussion on the post session activities</a:t>
            </a:r>
            <a:br>
              <a:rPr lang="en-US" sz="2800" dirty="0">
                <a:latin typeface="Georgia" panose="02040502050405020303" pitchFamily="18" charset="0"/>
              </a:rPr>
            </a:br>
            <a:br>
              <a:rPr lang="en-US" sz="2800" dirty="0">
                <a:latin typeface="Georgia" panose="02040502050405020303" pitchFamily="18" charset="0"/>
              </a:rPr>
            </a:b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18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523D9-5DDB-3527-A0E3-5779C8EBF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CF97FE-1AC9-C787-9CA5-7CE1957D911B}"/>
              </a:ext>
            </a:extLst>
          </p:cNvPr>
          <p:cNvSpPr txBox="1"/>
          <p:nvPr/>
        </p:nvSpPr>
        <p:spPr>
          <a:xfrm>
            <a:off x="1532709" y="2926081"/>
            <a:ext cx="790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/>
              <a:t>MCQ based Quiz on this session.</a:t>
            </a:r>
          </a:p>
        </p:txBody>
      </p:sp>
    </p:spTree>
    <p:extLst>
      <p:ext uri="{BB962C8B-B14F-4D97-AF65-F5344CB8AC3E}">
        <p14:creationId xmlns:p14="http://schemas.microsoft.com/office/powerpoint/2010/main" val="39827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55" y="1213803"/>
            <a:ext cx="9818849" cy="1588957"/>
          </a:xfrm>
        </p:spPr>
        <p:txBody>
          <a:bodyPr>
            <a:noAutofit/>
          </a:bodyPr>
          <a:lstStyle/>
          <a:p>
            <a:r>
              <a:rPr lang="en-IN" sz="5400" dirty="0">
                <a:latin typeface="Georgia" panose="02040502050405020303" pitchFamily="18" charset="0"/>
              </a:rPr>
              <a:t>Information about the next lesson</a:t>
            </a:r>
            <a:endParaRPr lang="en-IN" sz="20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19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34257-EC96-D536-3BBD-72E7CFA6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5AA61-6A71-07DA-F2B0-05EA3F3AF0A4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7C0F6-8D45-8D2E-763C-2A7ACA44C2E0}"/>
              </a:ext>
            </a:extLst>
          </p:cNvPr>
          <p:cNvSpPr txBox="1"/>
          <p:nvPr/>
        </p:nvSpPr>
        <p:spPr>
          <a:xfrm>
            <a:off x="2456259" y="3884810"/>
            <a:ext cx="8155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/>
              <a:t>Analysis Framework and Empirical Analysis</a:t>
            </a:r>
          </a:p>
        </p:txBody>
      </p:sp>
    </p:spTree>
    <p:extLst>
      <p:ext uri="{BB962C8B-B14F-4D97-AF65-F5344CB8AC3E}">
        <p14:creationId xmlns:p14="http://schemas.microsoft.com/office/powerpoint/2010/main" val="50422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D013E-C79F-88E6-C380-BA222F110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1015C66-1226-3F6B-7552-07113983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98" y="1928374"/>
            <a:ext cx="10515600" cy="348897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 algorithm is a sequence of unambiguous instructions for solving a problem, i.e., for obtaining a required output for any legitimate input in a finite amount of time.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1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10" y="1237863"/>
            <a:ext cx="5029122" cy="74023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20</a:t>
            </a:fld>
            <a:endParaRPr lang="en-IN"/>
          </a:p>
        </p:txBody>
      </p:sp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C26B75-8894-08D4-F382-88861336424C}"/>
              </a:ext>
            </a:extLst>
          </p:cNvPr>
          <p:cNvSpPr txBox="1"/>
          <p:nvPr/>
        </p:nvSpPr>
        <p:spPr>
          <a:xfrm>
            <a:off x="776735" y="3239457"/>
            <a:ext cx="7309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Provide your feedback on analysis of algorithms </a:t>
            </a:r>
            <a:r>
              <a:rPr lang="en-US" sz="2400" dirty="0" err="1"/>
              <a:t>effeciency</a:t>
            </a:r>
            <a:r>
              <a:rPr lang="en-US" sz="2400" dirty="0"/>
              <a:t> session.</a:t>
            </a:r>
          </a:p>
        </p:txBody>
      </p:sp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0F3-E1DD-E82F-3F29-9401CD52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011" y="854440"/>
            <a:ext cx="10168589" cy="30889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dirty="0"/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69DC-8D11-0F83-CECC-16C8D86A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21A7-5B1D-94E2-DB07-9FE4C43A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256764">
            <a:off x="8610600" y="6356350"/>
            <a:ext cx="2743200" cy="365125"/>
          </a:xfrm>
        </p:spPr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9ECFAAD-17D4-0306-3A15-FB8674D17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3B7E2-CC5E-CDA8-4EF8-BDA29B524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F52DD6-B741-D594-DB46-EA415EAFC47F}"/>
              </a:ext>
            </a:extLst>
          </p:cNvPr>
          <p:cNvSpPr txBox="1"/>
          <p:nvPr/>
        </p:nvSpPr>
        <p:spPr>
          <a:xfrm rot="10800000" flipV="1">
            <a:off x="2888160" y="2667275"/>
            <a:ext cx="6601120" cy="12003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b="1" dirty="0"/>
              <a:t>A Small Activity </a:t>
            </a:r>
          </a:p>
          <a:p>
            <a:pPr algn="l"/>
            <a:r>
              <a:rPr lang="en-US" b="1" dirty="0"/>
              <a:t>G1: Write an algorithm to prepare Maggie.</a:t>
            </a:r>
            <a:br>
              <a:rPr lang="en-US" b="1" dirty="0"/>
            </a:br>
            <a:r>
              <a:rPr lang="en-US" b="1" dirty="0"/>
              <a:t>G2:Write an algorithm to </a:t>
            </a:r>
            <a:r>
              <a:rPr lang="en-US" b="1" dirty="0">
                <a:solidFill>
                  <a:schemeClr val="bg2"/>
                </a:solidFill>
              </a:rPr>
              <a:t>prepare</a:t>
            </a:r>
            <a:r>
              <a:rPr lang="en-US" b="1" dirty="0"/>
              <a:t> Tea.</a:t>
            </a:r>
            <a:br>
              <a:rPr lang="en-US" b="1" dirty="0"/>
            </a:br>
            <a:r>
              <a:rPr lang="en-US" b="1" dirty="0"/>
              <a:t>G3: Write an algorithm to prepare a </a:t>
            </a:r>
            <a:r>
              <a:rPr lang="en-US" b="1" dirty="0" err="1"/>
              <a:t>chapati</a:t>
            </a:r>
            <a:r>
              <a:rPr lang="en-US" b="1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ED7FA-F5AD-DB61-473F-AC3BD2154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840" y="2509440"/>
            <a:ext cx="1839119" cy="18391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D3E03F3-CEB7-063A-8B5F-8BAE64BC0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3919" y="3896519"/>
            <a:ext cx="2459831" cy="24598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1AF9F4-384A-103F-B454-C152936C2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V="1">
            <a:off x="9855754" y="3730491"/>
            <a:ext cx="1663925" cy="216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3E2C-B972-39A9-23A0-0A144405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6" y="932741"/>
            <a:ext cx="10515600" cy="1325563"/>
          </a:xfrm>
        </p:spPr>
        <p:txBody>
          <a:bodyPr/>
          <a:lstStyle/>
          <a:p>
            <a:r>
              <a:rPr lang="en-IN" dirty="0"/>
              <a:t>Ask Questions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F4C576-15C8-7C09-9DA0-E5729D32F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0393410"/>
              </p:ext>
            </p:extLst>
          </p:nvPr>
        </p:nvGraphicFramePr>
        <p:xfrm>
          <a:off x="1117698" y="1610427"/>
          <a:ext cx="10236102" cy="4426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84D04-41CA-6E97-EFFB-559B6F6A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DDEC7-A318-B5ED-6B24-23EF9A30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15F0BA4-6591-B48C-8EDD-9EEE5C0663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406B36-D765-D8A2-99EB-F126932151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9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 fontScale="90000"/>
          </a:bodyPr>
          <a:lstStyle/>
          <a:p>
            <a:r>
              <a:rPr lang="en-IN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this session students will be able to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4919717"/>
              </p:ext>
            </p:extLst>
          </p:nvPr>
        </p:nvGraphicFramePr>
        <p:xfrm>
          <a:off x="1001244" y="1793121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Session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9FE4B-6F20-1C22-6353-F1166E69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369497"/>
              </p:ext>
            </p:extLst>
          </p:nvPr>
        </p:nvGraphicFramePr>
        <p:xfrm>
          <a:off x="3702845" y="227519"/>
          <a:ext cx="7467414" cy="5583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21F763-F899-FAF0-A37C-18EF262B3C91}"/>
              </a:ext>
            </a:extLst>
          </p:cNvPr>
          <p:cNvSpPr txBox="1"/>
          <p:nvPr/>
        </p:nvSpPr>
        <p:spPr>
          <a:xfrm rot="10800000" flipH="1" flipV="1">
            <a:off x="4260825" y="1228679"/>
            <a:ext cx="6290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Learning activity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64169-F3E6-7B0F-C820-DC030461FAB9}"/>
              </a:ext>
            </a:extLst>
          </p:cNvPr>
          <p:cNvSpPr txBox="1"/>
          <p:nvPr/>
        </p:nvSpPr>
        <p:spPr>
          <a:xfrm>
            <a:off x="4269357" y="1995926"/>
            <a:ext cx="7608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</a:rPr>
              <a:t>Concept and Definition for Learning Activity 2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3D3FE-85DA-BB6B-44BF-1D6C0D295914}"/>
              </a:ext>
            </a:extLst>
          </p:cNvPr>
          <p:cNvSpPr txBox="1"/>
          <p:nvPr/>
        </p:nvSpPr>
        <p:spPr>
          <a:xfrm>
            <a:off x="4269357" y="3196255"/>
            <a:ext cx="5610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Learning Activity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D837E-EAD7-64D2-106E-8B63ECE3349F}"/>
              </a:ext>
            </a:extLst>
          </p:cNvPr>
          <p:cNvSpPr txBox="1"/>
          <p:nvPr/>
        </p:nvSpPr>
        <p:spPr>
          <a:xfrm>
            <a:off x="4269357" y="4069992"/>
            <a:ext cx="9157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Properties of Asymptotic Notations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C9564F-1EC3-B406-34C0-848B25DA0E6C}"/>
              </a:ext>
            </a:extLst>
          </p:cNvPr>
          <p:cNvSpPr txBox="1"/>
          <p:nvPr/>
        </p:nvSpPr>
        <p:spPr>
          <a:xfrm flipH="1">
            <a:off x="4269356" y="4949590"/>
            <a:ext cx="86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Problem Solving and Hands-On Practice</a:t>
            </a:r>
          </a:p>
        </p:txBody>
      </p:sp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3D3-5416-2940-1D05-671B50B1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70" y="1275139"/>
            <a:ext cx="10329862" cy="8747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Introduction to algorithmic analysis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C0B8-55BF-7607-C08F-4F93C85C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GSCALE full form and 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62E8-F0EB-0BD9-2B59-1AA3588B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9206739-0C22-A2A6-8C67-30EFF62D5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C1D46A-BF2A-20B3-FD02-68B4F4BF6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DEB629-E71D-FD2D-87CB-1AF40DAEB8BA}"/>
              </a:ext>
            </a:extLst>
          </p:cNvPr>
          <p:cNvSpPr txBox="1"/>
          <p:nvPr/>
        </p:nvSpPr>
        <p:spPr>
          <a:xfrm>
            <a:off x="1278378" y="2358535"/>
            <a:ext cx="9635243" cy="3064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Algorithm Efficiency</a:t>
            </a:r>
          </a:p>
          <a:p>
            <a:r>
              <a:rPr lang="en-US" sz="2400" dirty="0"/>
              <a:t>Algorithm efficiency refers to how well an algorithm performs in terms of </a:t>
            </a:r>
            <a:r>
              <a:rPr lang="en-US" sz="2400" b="1" dirty="0"/>
              <a:t>time</a:t>
            </a:r>
            <a:r>
              <a:rPr lang="en-US" sz="2400" dirty="0"/>
              <a:t> and </a:t>
            </a:r>
            <a:r>
              <a:rPr lang="en-US" sz="2400" b="1" dirty="0"/>
              <a:t>space complexity</a:t>
            </a:r>
            <a:r>
              <a:rPr lang="en-US" sz="2400" dirty="0"/>
              <a:t> as the input size increases.</a:t>
            </a:r>
          </a:p>
          <a:p>
            <a:r>
              <a:rPr lang="en-US" sz="2400" b="1" dirty="0"/>
              <a:t>Types of Algorithm Efficiency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Time Complexity</a:t>
            </a:r>
            <a:r>
              <a:rPr lang="en-US" sz="2400" dirty="0"/>
              <a:t> – Measures how the execution time of an algorithm grows with input size.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Space Complexity</a:t>
            </a:r>
            <a:r>
              <a:rPr lang="en-US" sz="2400" dirty="0"/>
              <a:t> – Measures the amount of memory used by an algorithm during execution.</a:t>
            </a:r>
          </a:p>
        </p:txBody>
      </p:sp>
    </p:spTree>
    <p:extLst>
      <p:ext uri="{BB962C8B-B14F-4D97-AF65-F5344CB8AC3E}">
        <p14:creationId xmlns:p14="http://schemas.microsoft.com/office/powerpoint/2010/main" val="387261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BBC7-A388-146A-2A39-AFB2E86E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614120"/>
            <a:ext cx="10126390" cy="1024649"/>
          </a:xfrm>
        </p:spPr>
        <p:txBody>
          <a:bodyPr anchor="ctr">
            <a:normAutofit fontScale="90000"/>
          </a:bodyPr>
          <a:lstStyle/>
          <a:p>
            <a:r>
              <a:rPr lang="en-IN" sz="4000" dirty="0">
                <a:latin typeface="Georgia" panose="02040502050405020303" pitchFamily="18" charset="0"/>
              </a:rPr>
              <a:t>Learning Activity-1(10 minutes)Think Pair share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E881-D400-0EA2-D713-1475048FC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07" y="1638768"/>
            <a:ext cx="5713589" cy="47175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for(int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=1;i&lt;100;i++)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</a:p>
          <a:p>
            <a:pPr marL="0" indent="0">
              <a:buNone/>
            </a:pP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Systm.out.println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(“hello”);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for(int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for(int j = 0; j &lt; n;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 " &lt;&lt; j;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586958-1DB9-1CC5-53F8-FFDE8D57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BC34C4-937D-0155-8F30-D6ACD001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4174061-BF99-492B-2C4A-23874DE9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4D92CE-8282-0BEE-C5B9-AD12742F2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85228-A54F-326C-8626-0B31D373A64A}"/>
              </a:ext>
            </a:extLst>
          </p:cNvPr>
          <p:cNvSpPr txBox="1"/>
          <p:nvPr/>
        </p:nvSpPr>
        <p:spPr>
          <a:xfrm>
            <a:off x="5416731" y="2076135"/>
            <a:ext cx="5779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time complexity of the given codes?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5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3D3-5416-2940-1D05-671B50B1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66" y="1053867"/>
            <a:ext cx="4800261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Reflection-</a:t>
            </a:r>
            <a:br>
              <a:rPr lang="en-US" sz="4000" b="1" dirty="0">
                <a:solidFill>
                  <a:schemeClr val="tx2"/>
                </a:solidFill>
              </a:rPr>
            </a:br>
            <a:r>
              <a:rPr lang="en-US" sz="4000" b="1" dirty="0">
                <a:solidFill>
                  <a:schemeClr val="tx2"/>
                </a:solidFill>
              </a:rPr>
              <a:t>Learning Activity 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BBCF98-7194-A5B3-66D3-440169D0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36879-2E50-808F-68A7-FB01CEB9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  <p:pic>
        <p:nvPicPr>
          <p:cNvPr id="16" name="Picture 1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20737F5-4AA9-BC02-8957-C9DB2C2DF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28D91-705A-E725-0E92-0E349443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BBAC41-C0DC-CF10-D2B2-B72C95B7A87A}"/>
              </a:ext>
            </a:extLst>
          </p:cNvPr>
          <p:cNvSpPr txBox="1"/>
          <p:nvPr/>
        </p:nvSpPr>
        <p:spPr>
          <a:xfrm>
            <a:off x="1169306" y="3104464"/>
            <a:ext cx="7730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Q1. What is main difference between these two codes?</a:t>
            </a:r>
          </a:p>
        </p:txBody>
      </p:sp>
    </p:spTree>
    <p:extLst>
      <p:ext uri="{BB962C8B-B14F-4D97-AF65-F5344CB8AC3E}">
        <p14:creationId xmlns:p14="http://schemas.microsoft.com/office/powerpoint/2010/main" val="276616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</TotalTime>
  <Words>996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Cambria</vt:lpstr>
      <vt:lpstr>Georgia</vt:lpstr>
      <vt:lpstr>Times New Roman</vt:lpstr>
      <vt:lpstr>Office Theme</vt:lpstr>
      <vt:lpstr>Analysis of algorithmic efficiency: Asymptotic notations and their properties   Session No.: 1 Course Name: Design and analysis of algorithms Course Code: R1UC302B Instructor Name: Mr. Pradeep Chauhan Duration: 40 min Date of Conduction of Class: 28/02/2025  </vt:lpstr>
      <vt:lpstr>RECAP:  An algorithm is a sequence of unambiguous instructions for solving a problem, i.e., for obtaining a required output for any legitimate input in a finite amount of time.  </vt:lpstr>
      <vt:lpstr>  </vt:lpstr>
      <vt:lpstr>Ask Questions </vt:lpstr>
      <vt:lpstr>At the end of this session students will be able to </vt:lpstr>
      <vt:lpstr>Session Outline</vt:lpstr>
      <vt:lpstr>Introduction to algorithmic analysis </vt:lpstr>
      <vt:lpstr>Learning Activity-1(10 minutes)Think Pair share</vt:lpstr>
      <vt:lpstr>Reflection- Learning Activity 1</vt:lpstr>
      <vt:lpstr>Asymptotic Notations</vt:lpstr>
      <vt:lpstr>Big-O Notation (O-notation):</vt:lpstr>
      <vt:lpstr>Omega Notation (Ω-Notation):</vt:lpstr>
      <vt:lpstr>Theta Notation (Θ-Notation):</vt:lpstr>
      <vt:lpstr>Properties of Asymptotic Notations: </vt:lpstr>
      <vt:lpstr>Properties of Asymptotic Notations: </vt:lpstr>
      <vt:lpstr>Summary</vt:lpstr>
      <vt:lpstr>Learning Activity 2(10 min)(Individual)</vt:lpstr>
      <vt:lpstr>Discussion on the post session activities  </vt:lpstr>
      <vt:lpstr>Information about the next lesson</vt:lpstr>
      <vt:lpstr>Review and Reflection from students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    Session No.: Course Name:  Course Code: Instructor Name: Duration: Date of Conduction of Class:  </dc:title>
  <dc:creator>Deepak Gupta</dc:creator>
  <cp:lastModifiedBy>pradeep chauhan</cp:lastModifiedBy>
  <cp:revision>47</cp:revision>
  <dcterms:created xsi:type="dcterms:W3CDTF">2024-08-22T06:33:55Z</dcterms:created>
  <dcterms:modified xsi:type="dcterms:W3CDTF">2025-03-08T10:15:24Z</dcterms:modified>
</cp:coreProperties>
</file>