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2" r:id="rId3"/>
    <p:sldId id="257" r:id="rId4"/>
    <p:sldId id="259" r:id="rId5"/>
    <p:sldId id="285" r:id="rId6"/>
    <p:sldId id="291" r:id="rId7"/>
    <p:sldId id="297" r:id="rId8"/>
    <p:sldId id="298" r:id="rId9"/>
    <p:sldId id="299" r:id="rId10"/>
    <p:sldId id="295" r:id="rId11"/>
    <p:sldId id="262" r:id="rId12"/>
    <p:sldId id="301" r:id="rId13"/>
    <p:sldId id="300" r:id="rId14"/>
    <p:sldId id="290" r:id="rId15"/>
    <p:sldId id="281"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694"/>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ED251F-A7A3-4D25-B004-4241BE03EDC3}"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DFBD6BAB-0140-48B9-9073-E08FDCB01885}">
      <dgm:prSet/>
      <dgm:spPr/>
      <dgm:t>
        <a:bodyPr/>
        <a:lstStyle/>
        <a:p>
          <a:r>
            <a:rPr lang="en-IN" dirty="0"/>
            <a:t>Analyse algorithm using Empirical method.</a:t>
          </a:r>
          <a:endParaRPr lang="en-US" dirty="0"/>
        </a:p>
      </dgm:t>
    </dgm:pt>
    <dgm:pt modelId="{A7069F57-F0E9-4BC0-BE1B-B8F059C9E5B6}" type="parTrans" cxnId="{32A129EE-3813-43B6-AF53-E9A6D3182FA2}">
      <dgm:prSet/>
      <dgm:spPr/>
      <dgm:t>
        <a:bodyPr/>
        <a:lstStyle/>
        <a:p>
          <a:endParaRPr lang="en-US"/>
        </a:p>
      </dgm:t>
    </dgm:pt>
    <dgm:pt modelId="{0715BA3E-6351-4C71-A2A0-855403651045}" type="sibTrans" cxnId="{32A129EE-3813-43B6-AF53-E9A6D3182FA2}">
      <dgm:prSet/>
      <dgm:spPr/>
      <dgm:t>
        <a:bodyPr/>
        <a:lstStyle/>
        <a:p>
          <a:endParaRPr lang="en-US"/>
        </a:p>
      </dgm:t>
    </dgm:pt>
    <dgm:pt modelId="{A3B4F848-7886-4B10-8E34-39E0B844A474}">
      <dgm:prSet/>
      <dgm:spPr/>
      <dgm:t>
        <a:bodyPr/>
        <a:lstStyle/>
        <a:p>
          <a:r>
            <a:rPr lang="en-IN" dirty="0"/>
            <a:t>Analyse best, average and worst case of an algorithm.</a:t>
          </a:r>
          <a:endParaRPr lang="en-US" dirty="0"/>
        </a:p>
      </dgm:t>
    </dgm:pt>
    <dgm:pt modelId="{421929F8-4756-4702-AAD7-7A5185D82904}" type="parTrans" cxnId="{10F4C3C1-D8D4-465A-A58C-B8F418AC919B}">
      <dgm:prSet/>
      <dgm:spPr/>
      <dgm:t>
        <a:bodyPr/>
        <a:lstStyle/>
        <a:p>
          <a:endParaRPr lang="en-US"/>
        </a:p>
      </dgm:t>
    </dgm:pt>
    <dgm:pt modelId="{3DE2F17F-758E-4FA7-AB6B-444F38F1FFC4}" type="sibTrans" cxnId="{10F4C3C1-D8D4-465A-A58C-B8F418AC919B}">
      <dgm:prSet/>
      <dgm:spPr/>
      <dgm:t>
        <a:bodyPr/>
        <a:lstStyle/>
        <a:p>
          <a:endParaRPr lang="en-US"/>
        </a:p>
      </dgm:t>
    </dgm:pt>
    <dgm:pt modelId="{E218E0F1-97EC-4D60-8F4A-A6E21D910199}" type="pres">
      <dgm:prSet presAssocID="{B7ED251F-A7A3-4D25-B004-4241BE03EDC3}" presName="outerComposite" presStyleCnt="0">
        <dgm:presLayoutVars>
          <dgm:chMax val="5"/>
          <dgm:dir/>
          <dgm:resizeHandles val="exact"/>
        </dgm:presLayoutVars>
      </dgm:prSet>
      <dgm:spPr/>
    </dgm:pt>
    <dgm:pt modelId="{353F2BDB-A1CE-4ECD-BC0F-35AD5A327550}" type="pres">
      <dgm:prSet presAssocID="{B7ED251F-A7A3-4D25-B004-4241BE03EDC3}" presName="dummyMaxCanvas" presStyleCnt="0">
        <dgm:presLayoutVars/>
      </dgm:prSet>
      <dgm:spPr/>
    </dgm:pt>
    <dgm:pt modelId="{50B3B115-9ED4-4424-B000-6C66B8D607D6}" type="pres">
      <dgm:prSet presAssocID="{B7ED251F-A7A3-4D25-B004-4241BE03EDC3}" presName="TwoNodes_1" presStyleLbl="node1" presStyleIdx="0" presStyleCnt="2">
        <dgm:presLayoutVars>
          <dgm:bulletEnabled val="1"/>
        </dgm:presLayoutVars>
      </dgm:prSet>
      <dgm:spPr/>
    </dgm:pt>
    <dgm:pt modelId="{66D5292E-E31B-47C3-B7F6-6E92D8DBC596}" type="pres">
      <dgm:prSet presAssocID="{B7ED251F-A7A3-4D25-B004-4241BE03EDC3}" presName="TwoNodes_2" presStyleLbl="node1" presStyleIdx="1" presStyleCnt="2">
        <dgm:presLayoutVars>
          <dgm:bulletEnabled val="1"/>
        </dgm:presLayoutVars>
      </dgm:prSet>
      <dgm:spPr/>
    </dgm:pt>
    <dgm:pt modelId="{C65C44E2-047F-4F51-A8DC-FF51C925FC7F}" type="pres">
      <dgm:prSet presAssocID="{B7ED251F-A7A3-4D25-B004-4241BE03EDC3}" presName="TwoConn_1-2" presStyleLbl="fgAccFollowNode1" presStyleIdx="0" presStyleCnt="1">
        <dgm:presLayoutVars>
          <dgm:bulletEnabled val="1"/>
        </dgm:presLayoutVars>
      </dgm:prSet>
      <dgm:spPr/>
    </dgm:pt>
    <dgm:pt modelId="{A4FE43DF-38F9-4E9D-BFAC-B056439DD239}" type="pres">
      <dgm:prSet presAssocID="{B7ED251F-A7A3-4D25-B004-4241BE03EDC3}" presName="TwoNodes_1_text" presStyleLbl="node1" presStyleIdx="1" presStyleCnt="2">
        <dgm:presLayoutVars>
          <dgm:bulletEnabled val="1"/>
        </dgm:presLayoutVars>
      </dgm:prSet>
      <dgm:spPr/>
    </dgm:pt>
    <dgm:pt modelId="{D6550B05-CA9B-414C-B02C-0996B53629B5}" type="pres">
      <dgm:prSet presAssocID="{B7ED251F-A7A3-4D25-B004-4241BE03EDC3}" presName="TwoNodes_2_text" presStyleLbl="node1" presStyleIdx="1" presStyleCnt="2">
        <dgm:presLayoutVars>
          <dgm:bulletEnabled val="1"/>
        </dgm:presLayoutVars>
      </dgm:prSet>
      <dgm:spPr/>
    </dgm:pt>
  </dgm:ptLst>
  <dgm:cxnLst>
    <dgm:cxn modelId="{08A81826-7273-44A3-AF99-B781181E27AF}" type="presOf" srcId="{B7ED251F-A7A3-4D25-B004-4241BE03EDC3}" destId="{E218E0F1-97EC-4D60-8F4A-A6E21D910199}" srcOrd="0" destOrd="0" presId="urn:microsoft.com/office/officeart/2005/8/layout/vProcess5"/>
    <dgm:cxn modelId="{B7C90E5D-C08D-4C7A-BC09-978891E6C996}" type="presOf" srcId="{0715BA3E-6351-4C71-A2A0-855403651045}" destId="{C65C44E2-047F-4F51-A8DC-FF51C925FC7F}" srcOrd="0" destOrd="0" presId="urn:microsoft.com/office/officeart/2005/8/layout/vProcess5"/>
    <dgm:cxn modelId="{F8377941-5A76-4607-BD83-62C7797B0244}" type="presOf" srcId="{DFBD6BAB-0140-48B9-9073-E08FDCB01885}" destId="{A4FE43DF-38F9-4E9D-BFAC-B056439DD239}" srcOrd="1" destOrd="0" presId="urn:microsoft.com/office/officeart/2005/8/layout/vProcess5"/>
    <dgm:cxn modelId="{D8FD6265-6EFF-41EA-A3FD-157498354C48}" type="presOf" srcId="{A3B4F848-7886-4B10-8E34-39E0B844A474}" destId="{66D5292E-E31B-47C3-B7F6-6E92D8DBC596}" srcOrd="0" destOrd="0" presId="urn:microsoft.com/office/officeart/2005/8/layout/vProcess5"/>
    <dgm:cxn modelId="{77311569-CDC2-49AC-95DB-7463C529128E}" type="presOf" srcId="{A3B4F848-7886-4B10-8E34-39E0B844A474}" destId="{D6550B05-CA9B-414C-B02C-0996B53629B5}" srcOrd="1" destOrd="0" presId="urn:microsoft.com/office/officeart/2005/8/layout/vProcess5"/>
    <dgm:cxn modelId="{7987A051-5FB1-40A3-A3C7-DD53D6028BFC}" type="presOf" srcId="{DFBD6BAB-0140-48B9-9073-E08FDCB01885}" destId="{50B3B115-9ED4-4424-B000-6C66B8D607D6}" srcOrd="0" destOrd="0" presId="urn:microsoft.com/office/officeart/2005/8/layout/vProcess5"/>
    <dgm:cxn modelId="{10F4C3C1-D8D4-465A-A58C-B8F418AC919B}" srcId="{B7ED251F-A7A3-4D25-B004-4241BE03EDC3}" destId="{A3B4F848-7886-4B10-8E34-39E0B844A474}" srcOrd="1" destOrd="0" parTransId="{421929F8-4756-4702-AAD7-7A5185D82904}" sibTransId="{3DE2F17F-758E-4FA7-AB6B-444F38F1FFC4}"/>
    <dgm:cxn modelId="{32A129EE-3813-43B6-AF53-E9A6D3182FA2}" srcId="{B7ED251F-A7A3-4D25-B004-4241BE03EDC3}" destId="{DFBD6BAB-0140-48B9-9073-E08FDCB01885}" srcOrd="0" destOrd="0" parTransId="{A7069F57-F0E9-4BC0-BE1B-B8F059C9E5B6}" sibTransId="{0715BA3E-6351-4C71-A2A0-855403651045}"/>
    <dgm:cxn modelId="{61E78557-A66C-4CE5-B60F-73372A952247}" type="presParOf" srcId="{E218E0F1-97EC-4D60-8F4A-A6E21D910199}" destId="{353F2BDB-A1CE-4ECD-BC0F-35AD5A327550}" srcOrd="0" destOrd="0" presId="urn:microsoft.com/office/officeart/2005/8/layout/vProcess5"/>
    <dgm:cxn modelId="{91FFE510-5AEF-4699-93BA-62BCE0929612}" type="presParOf" srcId="{E218E0F1-97EC-4D60-8F4A-A6E21D910199}" destId="{50B3B115-9ED4-4424-B000-6C66B8D607D6}" srcOrd="1" destOrd="0" presId="urn:microsoft.com/office/officeart/2005/8/layout/vProcess5"/>
    <dgm:cxn modelId="{A6323143-C21B-48C4-A26E-C1BE1D3FDFA3}" type="presParOf" srcId="{E218E0F1-97EC-4D60-8F4A-A6E21D910199}" destId="{66D5292E-E31B-47C3-B7F6-6E92D8DBC596}" srcOrd="2" destOrd="0" presId="urn:microsoft.com/office/officeart/2005/8/layout/vProcess5"/>
    <dgm:cxn modelId="{A7712366-DE27-4D2D-9EA4-E72C08291FDF}" type="presParOf" srcId="{E218E0F1-97EC-4D60-8F4A-A6E21D910199}" destId="{C65C44E2-047F-4F51-A8DC-FF51C925FC7F}" srcOrd="3" destOrd="0" presId="urn:microsoft.com/office/officeart/2005/8/layout/vProcess5"/>
    <dgm:cxn modelId="{D9234DA3-5745-412D-96F2-93EDC8C718C2}" type="presParOf" srcId="{E218E0F1-97EC-4D60-8F4A-A6E21D910199}" destId="{A4FE43DF-38F9-4E9D-BFAC-B056439DD239}" srcOrd="4" destOrd="0" presId="urn:microsoft.com/office/officeart/2005/8/layout/vProcess5"/>
    <dgm:cxn modelId="{9F1A614F-0DA6-43D7-AACB-1E517E8A8B09}" type="presParOf" srcId="{E218E0F1-97EC-4D60-8F4A-A6E21D910199}" destId="{D6550B05-CA9B-414C-B02C-0996B53629B5}"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4DB52A-CA4F-4852-B41E-6A1F43CC58F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C8BD7C71-8F1B-400D-96A3-6B553A93EB7F}">
      <dgm:prSet custT="1"/>
      <dgm:spPr/>
      <dgm:t>
        <a:bodyPr/>
        <a:lstStyle/>
        <a:p>
          <a:r>
            <a:rPr lang="en-IN" sz="2200" kern="1200" dirty="0"/>
            <a:t>1 Introduction to </a:t>
          </a:r>
          <a:r>
            <a:rPr lang="en-US" sz="2200" kern="1200" dirty="0">
              <a:solidFill>
                <a:prstClr val="black">
                  <a:hueOff val="0"/>
                  <a:satOff val="0"/>
                  <a:lumOff val="0"/>
                  <a:alphaOff val="0"/>
                </a:prstClr>
              </a:solidFill>
              <a:latin typeface="Aptos" panose="02110004020202020204"/>
              <a:ea typeface="+mn-ea"/>
              <a:cs typeface="+mn-cs"/>
            </a:rPr>
            <a:t>framework of analysis of algorithm</a:t>
          </a:r>
        </a:p>
      </dgm:t>
    </dgm:pt>
    <dgm:pt modelId="{BBCFB319-5299-4310-B646-22472DABF40A}" type="parTrans" cxnId="{942D76EB-4E8A-49F9-9193-131FE6139044}">
      <dgm:prSet/>
      <dgm:spPr/>
      <dgm:t>
        <a:bodyPr/>
        <a:lstStyle/>
        <a:p>
          <a:endParaRPr lang="en-US"/>
        </a:p>
      </dgm:t>
    </dgm:pt>
    <dgm:pt modelId="{AF1C4F3A-D240-4EB1-9ECB-2ED225CCC019}" type="sibTrans" cxnId="{942D76EB-4E8A-49F9-9193-131FE6139044}">
      <dgm:prSet/>
      <dgm:spPr/>
      <dgm:t>
        <a:bodyPr/>
        <a:lstStyle/>
        <a:p>
          <a:endParaRPr lang="en-US"/>
        </a:p>
      </dgm:t>
    </dgm:pt>
    <dgm:pt modelId="{311F9A05-A7F4-4328-B319-DBCDF0DF0E82}">
      <dgm:prSet custT="1"/>
      <dgm:spPr/>
      <dgm:t>
        <a:bodyPr/>
        <a:lstStyle/>
        <a:p>
          <a:r>
            <a:rPr lang="en-IN" sz="2600" kern="1200" dirty="0"/>
            <a:t>2 </a:t>
          </a:r>
          <a:r>
            <a:rPr lang="en-US" sz="2600" kern="1200" dirty="0">
              <a:solidFill>
                <a:prstClr val="black">
                  <a:hueOff val="0"/>
                  <a:satOff val="0"/>
                  <a:lumOff val="0"/>
                  <a:alphaOff val="0"/>
                </a:prstClr>
              </a:solidFill>
              <a:latin typeface="Aptos" panose="02110004020202020204"/>
              <a:ea typeface="+mn-ea"/>
              <a:cs typeface="+mn-cs"/>
            </a:rPr>
            <a:t>Concept and definition for learning Activity </a:t>
          </a:r>
          <a:endParaRPr lang="en-US" sz="2200" kern="1200" dirty="0">
            <a:solidFill>
              <a:prstClr val="black">
                <a:hueOff val="0"/>
                <a:satOff val="0"/>
                <a:lumOff val="0"/>
                <a:alphaOff val="0"/>
              </a:prstClr>
            </a:solidFill>
            <a:latin typeface="Aptos" panose="02110004020202020204"/>
            <a:ea typeface="+mn-ea"/>
            <a:cs typeface="+mn-cs"/>
          </a:endParaRPr>
        </a:p>
      </dgm:t>
    </dgm:pt>
    <dgm:pt modelId="{23B85C74-2F21-4685-BD89-BB563657B099}" type="parTrans" cxnId="{6DCFA649-9D6E-469B-AACA-1BA847263E9A}">
      <dgm:prSet/>
      <dgm:spPr/>
      <dgm:t>
        <a:bodyPr/>
        <a:lstStyle/>
        <a:p>
          <a:endParaRPr lang="en-US"/>
        </a:p>
      </dgm:t>
    </dgm:pt>
    <dgm:pt modelId="{91F4A534-BBDE-4EB5-BAE5-EACEB7D0B868}" type="sibTrans" cxnId="{6DCFA649-9D6E-469B-AACA-1BA847263E9A}">
      <dgm:prSet/>
      <dgm:spPr/>
      <dgm:t>
        <a:bodyPr/>
        <a:lstStyle/>
        <a:p>
          <a:endParaRPr lang="en-US"/>
        </a:p>
      </dgm:t>
    </dgm:pt>
    <dgm:pt modelId="{81CB55E0-0FB6-485C-B15D-9BD278F78C6F}">
      <dgm:prSet custT="1"/>
      <dgm:spPr/>
      <dgm:t>
        <a:bodyPr/>
        <a:lstStyle/>
        <a:p>
          <a:r>
            <a:rPr lang="en-IN" sz="2500" kern="1200" dirty="0"/>
            <a:t>3 </a:t>
          </a:r>
          <a:r>
            <a:rPr lang="en-IN" sz="2500" kern="1200" dirty="0">
              <a:solidFill>
                <a:prstClr val="black">
                  <a:hueOff val="0"/>
                  <a:satOff val="0"/>
                  <a:lumOff val="0"/>
                  <a:alphaOff val="0"/>
                </a:prstClr>
              </a:solidFill>
              <a:latin typeface="Aptos" panose="02110004020202020204"/>
              <a:ea typeface="+mn-ea"/>
              <a:cs typeface="+mn-cs"/>
            </a:rPr>
            <a:t>Activity (scenario based)</a:t>
          </a:r>
          <a:endParaRPr lang="en-US" sz="2200" kern="1200" dirty="0">
            <a:solidFill>
              <a:prstClr val="black">
                <a:hueOff val="0"/>
                <a:satOff val="0"/>
                <a:lumOff val="0"/>
                <a:alphaOff val="0"/>
              </a:prstClr>
            </a:solidFill>
            <a:latin typeface="Aptos" panose="02110004020202020204"/>
            <a:ea typeface="+mn-ea"/>
            <a:cs typeface="+mn-cs"/>
          </a:endParaRPr>
        </a:p>
      </dgm:t>
    </dgm:pt>
    <dgm:pt modelId="{81E23C2F-5B75-4C87-B80F-F92D751EF2D3}" type="parTrans" cxnId="{B28E7539-702F-4403-B38C-CCE2EC9E181E}">
      <dgm:prSet/>
      <dgm:spPr/>
      <dgm:t>
        <a:bodyPr/>
        <a:lstStyle/>
        <a:p>
          <a:endParaRPr lang="en-US"/>
        </a:p>
      </dgm:t>
    </dgm:pt>
    <dgm:pt modelId="{CA453529-0F48-4EF3-8F16-E732FB1811C3}" type="sibTrans" cxnId="{B28E7539-702F-4403-B38C-CCE2EC9E181E}">
      <dgm:prSet/>
      <dgm:spPr/>
      <dgm:t>
        <a:bodyPr/>
        <a:lstStyle/>
        <a:p>
          <a:endParaRPr lang="en-US"/>
        </a:p>
      </dgm:t>
    </dgm:pt>
    <dgm:pt modelId="{51474CA9-1ADD-4331-9534-6780C3A18768}">
      <dgm:prSet custT="1"/>
      <dgm:spPr/>
      <dgm:t>
        <a:bodyPr/>
        <a:lstStyle/>
        <a:p>
          <a:r>
            <a:rPr lang="en-IN" sz="2200" kern="1200" dirty="0">
              <a:solidFill>
                <a:prstClr val="black">
                  <a:hueOff val="0"/>
                  <a:satOff val="0"/>
                  <a:lumOff val="0"/>
                  <a:alphaOff val="0"/>
                </a:prstClr>
              </a:solidFill>
              <a:latin typeface="Aptos" panose="02110004020202020204"/>
              <a:ea typeface="+mn-ea"/>
              <a:cs typeface="+mn-cs"/>
            </a:rPr>
            <a:t>4 </a:t>
          </a:r>
          <a:r>
            <a:rPr lang="en-US" sz="2200" kern="1200" dirty="0">
              <a:solidFill>
                <a:prstClr val="black">
                  <a:hueOff val="0"/>
                  <a:satOff val="0"/>
                  <a:lumOff val="0"/>
                  <a:alphaOff val="0"/>
                </a:prstClr>
              </a:solidFill>
              <a:latin typeface="Aptos" panose="02110004020202020204"/>
              <a:ea typeface="+mn-ea"/>
              <a:cs typeface="+mn-cs"/>
            </a:rPr>
            <a:t>Reflection learning activity </a:t>
          </a:r>
        </a:p>
      </dgm:t>
    </dgm:pt>
    <dgm:pt modelId="{BD15203B-A2C4-421B-84CE-AC22CC6E237F}" type="parTrans" cxnId="{C10A2E97-40D9-4123-9647-358E1A64D6C9}">
      <dgm:prSet/>
      <dgm:spPr/>
      <dgm:t>
        <a:bodyPr/>
        <a:lstStyle/>
        <a:p>
          <a:endParaRPr lang="en-US"/>
        </a:p>
      </dgm:t>
    </dgm:pt>
    <dgm:pt modelId="{5FA359DE-6932-424A-BDE2-579D3E29B33A}" type="sibTrans" cxnId="{C10A2E97-40D9-4123-9647-358E1A64D6C9}">
      <dgm:prSet/>
      <dgm:spPr/>
      <dgm:t>
        <a:bodyPr/>
        <a:lstStyle/>
        <a:p>
          <a:endParaRPr lang="en-US"/>
        </a:p>
      </dgm:t>
    </dgm:pt>
    <dgm:pt modelId="{BA2E5375-FD77-47B4-A888-7387932E6D62}">
      <dgm:prSet custT="1"/>
      <dgm:spPr/>
      <dgm:t>
        <a:bodyPr/>
        <a:lstStyle/>
        <a:p>
          <a:r>
            <a:rPr lang="en-IN" sz="2500" kern="1200" dirty="0"/>
            <a:t>5 </a:t>
          </a:r>
          <a:r>
            <a:rPr lang="en-IN" sz="2500" kern="1200" dirty="0">
              <a:solidFill>
                <a:prstClr val="black">
                  <a:hueOff val="0"/>
                  <a:satOff val="0"/>
                  <a:lumOff val="0"/>
                  <a:alphaOff val="0"/>
                </a:prstClr>
              </a:solidFill>
              <a:latin typeface="Aptos" panose="02110004020202020204"/>
              <a:ea typeface="+mn-ea"/>
              <a:cs typeface="+mn-cs"/>
            </a:rPr>
            <a:t>Conclusion</a:t>
          </a:r>
          <a:endParaRPr lang="en-US" sz="2200" kern="1200" dirty="0">
            <a:solidFill>
              <a:prstClr val="black">
                <a:hueOff val="0"/>
                <a:satOff val="0"/>
                <a:lumOff val="0"/>
                <a:alphaOff val="0"/>
              </a:prstClr>
            </a:solidFill>
            <a:latin typeface="Aptos" panose="02110004020202020204"/>
            <a:ea typeface="+mn-ea"/>
            <a:cs typeface="+mn-cs"/>
          </a:endParaRPr>
        </a:p>
      </dgm:t>
    </dgm:pt>
    <dgm:pt modelId="{9F77997F-5AC0-4D93-89AC-B37B7BDB43EF}" type="parTrans" cxnId="{285F19B7-0DE6-4516-940F-56080AC841F9}">
      <dgm:prSet/>
      <dgm:spPr/>
      <dgm:t>
        <a:bodyPr/>
        <a:lstStyle/>
        <a:p>
          <a:endParaRPr lang="en-US"/>
        </a:p>
      </dgm:t>
    </dgm:pt>
    <dgm:pt modelId="{60B3BF56-C21F-456B-A5AC-F5C3D1CA9305}" type="sibTrans" cxnId="{285F19B7-0DE6-4516-940F-56080AC841F9}">
      <dgm:prSet/>
      <dgm:spPr/>
      <dgm:t>
        <a:bodyPr/>
        <a:lstStyle/>
        <a:p>
          <a:endParaRPr lang="en-US"/>
        </a:p>
      </dgm:t>
    </dgm:pt>
    <dgm:pt modelId="{B3A5C720-F6BA-415B-BACC-D6E1E00A3E9C}">
      <dgm:prSet custT="1"/>
      <dgm:spPr/>
      <dgm:t>
        <a:bodyPr/>
        <a:lstStyle/>
        <a:p>
          <a:r>
            <a:rPr lang="en-IN" sz="2200" kern="1200" dirty="0">
              <a:solidFill>
                <a:prstClr val="black">
                  <a:hueOff val="0"/>
                  <a:satOff val="0"/>
                  <a:lumOff val="0"/>
                  <a:alphaOff val="0"/>
                </a:prstClr>
              </a:solidFill>
              <a:latin typeface="Aptos" panose="02110004020202020204"/>
              <a:ea typeface="+mn-ea"/>
              <a:cs typeface="+mn-cs"/>
            </a:rPr>
            <a:t>6 Feedback</a:t>
          </a:r>
          <a:endParaRPr lang="en-US" sz="2200" kern="1200" dirty="0">
            <a:solidFill>
              <a:prstClr val="black">
                <a:hueOff val="0"/>
                <a:satOff val="0"/>
                <a:lumOff val="0"/>
                <a:alphaOff val="0"/>
              </a:prstClr>
            </a:solidFill>
            <a:latin typeface="Aptos" panose="02110004020202020204"/>
            <a:ea typeface="+mn-ea"/>
            <a:cs typeface="+mn-cs"/>
          </a:endParaRPr>
        </a:p>
      </dgm:t>
    </dgm:pt>
    <dgm:pt modelId="{F429E385-C516-4FAE-9D81-A0D8E294980B}" type="parTrans" cxnId="{0929CE6D-F2B1-4F6D-A0E5-1B096EB2DD2D}">
      <dgm:prSet/>
      <dgm:spPr/>
      <dgm:t>
        <a:bodyPr/>
        <a:lstStyle/>
        <a:p>
          <a:endParaRPr lang="en-US"/>
        </a:p>
      </dgm:t>
    </dgm:pt>
    <dgm:pt modelId="{70FFF6AF-5C8B-41F5-90C8-E0C6F35FD649}" type="sibTrans" cxnId="{0929CE6D-F2B1-4F6D-A0E5-1B096EB2DD2D}">
      <dgm:prSet/>
      <dgm:spPr/>
      <dgm:t>
        <a:bodyPr/>
        <a:lstStyle/>
        <a:p>
          <a:endParaRPr lang="en-US"/>
        </a:p>
      </dgm:t>
    </dgm:pt>
    <dgm:pt modelId="{573103A9-89AC-4873-8CB5-0F4B7370B2E1}" type="pres">
      <dgm:prSet presAssocID="{B64DB52A-CA4F-4852-B41E-6A1F43CC58F9}" presName="vert0" presStyleCnt="0">
        <dgm:presLayoutVars>
          <dgm:dir/>
          <dgm:animOne val="branch"/>
          <dgm:animLvl val="lvl"/>
        </dgm:presLayoutVars>
      </dgm:prSet>
      <dgm:spPr/>
    </dgm:pt>
    <dgm:pt modelId="{6FF76B5C-2320-4CB5-9844-D984662B1716}" type="pres">
      <dgm:prSet presAssocID="{C8BD7C71-8F1B-400D-96A3-6B553A93EB7F}" presName="thickLine" presStyleLbl="alignNode1" presStyleIdx="0" presStyleCnt="6"/>
      <dgm:spPr/>
    </dgm:pt>
    <dgm:pt modelId="{41C87863-73DE-4F9B-A76B-880D805954CA}" type="pres">
      <dgm:prSet presAssocID="{C8BD7C71-8F1B-400D-96A3-6B553A93EB7F}" presName="horz1" presStyleCnt="0"/>
      <dgm:spPr/>
    </dgm:pt>
    <dgm:pt modelId="{CBF4003A-096B-4C8D-8E4F-9D9EAB681D72}" type="pres">
      <dgm:prSet presAssocID="{C8BD7C71-8F1B-400D-96A3-6B553A93EB7F}" presName="tx1" presStyleLbl="revTx" presStyleIdx="0" presStyleCnt="6"/>
      <dgm:spPr/>
    </dgm:pt>
    <dgm:pt modelId="{608B7948-37DA-4DDD-A56D-16AA8CC3AD50}" type="pres">
      <dgm:prSet presAssocID="{C8BD7C71-8F1B-400D-96A3-6B553A93EB7F}" presName="vert1" presStyleCnt="0"/>
      <dgm:spPr/>
    </dgm:pt>
    <dgm:pt modelId="{F83A5B86-9D43-4C81-A6D4-87875817B689}" type="pres">
      <dgm:prSet presAssocID="{311F9A05-A7F4-4328-B319-DBCDF0DF0E82}" presName="thickLine" presStyleLbl="alignNode1" presStyleIdx="1" presStyleCnt="6"/>
      <dgm:spPr/>
    </dgm:pt>
    <dgm:pt modelId="{3BC975C1-0C99-4F97-8C52-C1CFA0BAF551}" type="pres">
      <dgm:prSet presAssocID="{311F9A05-A7F4-4328-B319-DBCDF0DF0E82}" presName="horz1" presStyleCnt="0"/>
      <dgm:spPr/>
    </dgm:pt>
    <dgm:pt modelId="{7BF0A7F7-0F37-4B11-9AED-B46FE7E128D8}" type="pres">
      <dgm:prSet presAssocID="{311F9A05-A7F4-4328-B319-DBCDF0DF0E82}" presName="tx1" presStyleLbl="revTx" presStyleIdx="1" presStyleCnt="6"/>
      <dgm:spPr/>
    </dgm:pt>
    <dgm:pt modelId="{AA11931C-C560-424D-BE37-4872DC1B2048}" type="pres">
      <dgm:prSet presAssocID="{311F9A05-A7F4-4328-B319-DBCDF0DF0E82}" presName="vert1" presStyleCnt="0"/>
      <dgm:spPr/>
    </dgm:pt>
    <dgm:pt modelId="{7EE56E18-6978-43E9-9D4D-E31AA5BEE441}" type="pres">
      <dgm:prSet presAssocID="{81CB55E0-0FB6-485C-B15D-9BD278F78C6F}" presName="thickLine" presStyleLbl="alignNode1" presStyleIdx="2" presStyleCnt="6"/>
      <dgm:spPr/>
    </dgm:pt>
    <dgm:pt modelId="{447FCB44-517C-43F4-BE59-391C36D21C9C}" type="pres">
      <dgm:prSet presAssocID="{81CB55E0-0FB6-485C-B15D-9BD278F78C6F}" presName="horz1" presStyleCnt="0"/>
      <dgm:spPr/>
    </dgm:pt>
    <dgm:pt modelId="{89436931-860B-40AD-8DCE-CEE0F56E60ED}" type="pres">
      <dgm:prSet presAssocID="{81CB55E0-0FB6-485C-B15D-9BD278F78C6F}" presName="tx1" presStyleLbl="revTx" presStyleIdx="2" presStyleCnt="6"/>
      <dgm:spPr/>
    </dgm:pt>
    <dgm:pt modelId="{0E51C315-1B46-45D6-B4D4-E44AF2F7FE47}" type="pres">
      <dgm:prSet presAssocID="{81CB55E0-0FB6-485C-B15D-9BD278F78C6F}" presName="vert1" presStyleCnt="0"/>
      <dgm:spPr/>
    </dgm:pt>
    <dgm:pt modelId="{B514687E-679F-4404-A929-C733AA004539}" type="pres">
      <dgm:prSet presAssocID="{51474CA9-1ADD-4331-9534-6780C3A18768}" presName="thickLine" presStyleLbl="alignNode1" presStyleIdx="3" presStyleCnt="6"/>
      <dgm:spPr/>
    </dgm:pt>
    <dgm:pt modelId="{80414A13-977F-40A0-BF88-8AEFF7DE361E}" type="pres">
      <dgm:prSet presAssocID="{51474CA9-1ADD-4331-9534-6780C3A18768}" presName="horz1" presStyleCnt="0"/>
      <dgm:spPr/>
    </dgm:pt>
    <dgm:pt modelId="{3E95DC57-D848-494F-A343-6CBABA986252}" type="pres">
      <dgm:prSet presAssocID="{51474CA9-1ADD-4331-9534-6780C3A18768}" presName="tx1" presStyleLbl="revTx" presStyleIdx="3" presStyleCnt="6"/>
      <dgm:spPr/>
    </dgm:pt>
    <dgm:pt modelId="{42E34139-9E2B-4ED7-9D4C-0E180FD5C739}" type="pres">
      <dgm:prSet presAssocID="{51474CA9-1ADD-4331-9534-6780C3A18768}" presName="vert1" presStyleCnt="0"/>
      <dgm:spPr/>
    </dgm:pt>
    <dgm:pt modelId="{0B062B2C-FD23-461E-89A1-3ECDF7A567C2}" type="pres">
      <dgm:prSet presAssocID="{BA2E5375-FD77-47B4-A888-7387932E6D62}" presName="thickLine" presStyleLbl="alignNode1" presStyleIdx="4" presStyleCnt="6"/>
      <dgm:spPr/>
    </dgm:pt>
    <dgm:pt modelId="{1BF4D050-06E8-4B19-AEB8-E6957BD50750}" type="pres">
      <dgm:prSet presAssocID="{BA2E5375-FD77-47B4-A888-7387932E6D62}" presName="horz1" presStyleCnt="0"/>
      <dgm:spPr/>
    </dgm:pt>
    <dgm:pt modelId="{D26876CA-709E-4928-AAF2-4734D1DACD6D}" type="pres">
      <dgm:prSet presAssocID="{BA2E5375-FD77-47B4-A888-7387932E6D62}" presName="tx1" presStyleLbl="revTx" presStyleIdx="4" presStyleCnt="6"/>
      <dgm:spPr/>
    </dgm:pt>
    <dgm:pt modelId="{88DBC881-0983-4C91-8705-CB8A16D50941}" type="pres">
      <dgm:prSet presAssocID="{BA2E5375-FD77-47B4-A888-7387932E6D62}" presName="vert1" presStyleCnt="0"/>
      <dgm:spPr/>
    </dgm:pt>
    <dgm:pt modelId="{2B37DFBD-1045-417A-89DD-348147EAB4F5}" type="pres">
      <dgm:prSet presAssocID="{B3A5C720-F6BA-415B-BACC-D6E1E00A3E9C}" presName="thickLine" presStyleLbl="alignNode1" presStyleIdx="5" presStyleCnt="6"/>
      <dgm:spPr/>
    </dgm:pt>
    <dgm:pt modelId="{37DCFB0B-1A16-4C35-A117-077E4A9AB132}" type="pres">
      <dgm:prSet presAssocID="{B3A5C720-F6BA-415B-BACC-D6E1E00A3E9C}" presName="horz1" presStyleCnt="0"/>
      <dgm:spPr/>
    </dgm:pt>
    <dgm:pt modelId="{1DE32878-1683-410B-AEEA-0DF09EA5FA62}" type="pres">
      <dgm:prSet presAssocID="{B3A5C720-F6BA-415B-BACC-D6E1E00A3E9C}" presName="tx1" presStyleLbl="revTx" presStyleIdx="5" presStyleCnt="6"/>
      <dgm:spPr/>
    </dgm:pt>
    <dgm:pt modelId="{41D82D7D-82CC-403F-8FAA-7EF8B4434DBF}" type="pres">
      <dgm:prSet presAssocID="{B3A5C720-F6BA-415B-BACC-D6E1E00A3E9C}" presName="vert1" presStyleCnt="0"/>
      <dgm:spPr/>
    </dgm:pt>
  </dgm:ptLst>
  <dgm:cxnLst>
    <dgm:cxn modelId="{AC777213-F11B-480E-B008-A2643A65BF23}" type="presOf" srcId="{B3A5C720-F6BA-415B-BACC-D6E1E00A3E9C}" destId="{1DE32878-1683-410B-AEEA-0DF09EA5FA62}" srcOrd="0" destOrd="0" presId="urn:microsoft.com/office/officeart/2008/layout/LinedList"/>
    <dgm:cxn modelId="{DC4EA019-245A-44D8-9BF0-3AD33B0D2A8D}" type="presOf" srcId="{311F9A05-A7F4-4328-B319-DBCDF0DF0E82}" destId="{7BF0A7F7-0F37-4B11-9AED-B46FE7E128D8}" srcOrd="0" destOrd="0" presId="urn:microsoft.com/office/officeart/2008/layout/LinedList"/>
    <dgm:cxn modelId="{B28E7539-702F-4403-B38C-CCE2EC9E181E}" srcId="{B64DB52A-CA4F-4852-B41E-6A1F43CC58F9}" destId="{81CB55E0-0FB6-485C-B15D-9BD278F78C6F}" srcOrd="2" destOrd="0" parTransId="{81E23C2F-5B75-4C87-B80F-F92D751EF2D3}" sibTransId="{CA453529-0F48-4EF3-8F16-E732FB1811C3}"/>
    <dgm:cxn modelId="{CB477A60-62F0-49EB-B58D-60D1B6535D8A}" type="presOf" srcId="{BA2E5375-FD77-47B4-A888-7387932E6D62}" destId="{D26876CA-709E-4928-AAF2-4734D1DACD6D}" srcOrd="0" destOrd="0" presId="urn:microsoft.com/office/officeart/2008/layout/LinedList"/>
    <dgm:cxn modelId="{A8279F42-205C-42CA-8385-164FB091EC3D}" type="presOf" srcId="{B64DB52A-CA4F-4852-B41E-6A1F43CC58F9}" destId="{573103A9-89AC-4873-8CB5-0F4B7370B2E1}" srcOrd="0" destOrd="0" presId="urn:microsoft.com/office/officeart/2008/layout/LinedList"/>
    <dgm:cxn modelId="{6DCFA649-9D6E-469B-AACA-1BA847263E9A}" srcId="{B64DB52A-CA4F-4852-B41E-6A1F43CC58F9}" destId="{311F9A05-A7F4-4328-B319-DBCDF0DF0E82}" srcOrd="1" destOrd="0" parTransId="{23B85C74-2F21-4685-BD89-BB563657B099}" sibTransId="{91F4A534-BBDE-4EB5-BAE5-EACEB7D0B868}"/>
    <dgm:cxn modelId="{0929CE6D-F2B1-4F6D-A0E5-1B096EB2DD2D}" srcId="{B64DB52A-CA4F-4852-B41E-6A1F43CC58F9}" destId="{B3A5C720-F6BA-415B-BACC-D6E1E00A3E9C}" srcOrd="5" destOrd="0" parTransId="{F429E385-C516-4FAE-9D81-A0D8E294980B}" sibTransId="{70FFF6AF-5C8B-41F5-90C8-E0C6F35FD649}"/>
    <dgm:cxn modelId="{C10A2E97-40D9-4123-9647-358E1A64D6C9}" srcId="{B64DB52A-CA4F-4852-B41E-6A1F43CC58F9}" destId="{51474CA9-1ADD-4331-9534-6780C3A18768}" srcOrd="3" destOrd="0" parTransId="{BD15203B-A2C4-421B-84CE-AC22CC6E237F}" sibTransId="{5FA359DE-6932-424A-BDE2-579D3E29B33A}"/>
    <dgm:cxn modelId="{285F19B7-0DE6-4516-940F-56080AC841F9}" srcId="{B64DB52A-CA4F-4852-B41E-6A1F43CC58F9}" destId="{BA2E5375-FD77-47B4-A888-7387932E6D62}" srcOrd="4" destOrd="0" parTransId="{9F77997F-5AC0-4D93-89AC-B37B7BDB43EF}" sibTransId="{60B3BF56-C21F-456B-A5AC-F5C3D1CA9305}"/>
    <dgm:cxn modelId="{CAEFD1C0-21C6-4BEE-BBD0-3E2B7599C8A0}" type="presOf" srcId="{C8BD7C71-8F1B-400D-96A3-6B553A93EB7F}" destId="{CBF4003A-096B-4C8D-8E4F-9D9EAB681D72}" srcOrd="0" destOrd="0" presId="urn:microsoft.com/office/officeart/2008/layout/LinedList"/>
    <dgm:cxn modelId="{36D8DFD7-E3DD-4A01-AC6D-A44FD86D70FA}" type="presOf" srcId="{81CB55E0-0FB6-485C-B15D-9BD278F78C6F}" destId="{89436931-860B-40AD-8DCE-CEE0F56E60ED}" srcOrd="0" destOrd="0" presId="urn:microsoft.com/office/officeart/2008/layout/LinedList"/>
    <dgm:cxn modelId="{942D76EB-4E8A-49F9-9193-131FE6139044}" srcId="{B64DB52A-CA4F-4852-B41E-6A1F43CC58F9}" destId="{C8BD7C71-8F1B-400D-96A3-6B553A93EB7F}" srcOrd="0" destOrd="0" parTransId="{BBCFB319-5299-4310-B646-22472DABF40A}" sibTransId="{AF1C4F3A-D240-4EB1-9ECB-2ED225CCC019}"/>
    <dgm:cxn modelId="{791F67ED-636D-40F8-93C7-87F14CF35636}" type="presOf" srcId="{51474CA9-1ADD-4331-9534-6780C3A18768}" destId="{3E95DC57-D848-494F-A343-6CBABA986252}" srcOrd="0" destOrd="0" presId="urn:microsoft.com/office/officeart/2008/layout/LinedList"/>
    <dgm:cxn modelId="{A8499597-22C4-40AB-8BB7-CEB6565C2724}" type="presParOf" srcId="{573103A9-89AC-4873-8CB5-0F4B7370B2E1}" destId="{6FF76B5C-2320-4CB5-9844-D984662B1716}" srcOrd="0" destOrd="0" presId="urn:microsoft.com/office/officeart/2008/layout/LinedList"/>
    <dgm:cxn modelId="{A93CB1D0-23F3-45EE-9AB1-A15778F91C98}" type="presParOf" srcId="{573103A9-89AC-4873-8CB5-0F4B7370B2E1}" destId="{41C87863-73DE-4F9B-A76B-880D805954CA}" srcOrd="1" destOrd="0" presId="urn:microsoft.com/office/officeart/2008/layout/LinedList"/>
    <dgm:cxn modelId="{F575AF3D-87A6-47A5-83AC-A73999B61EA5}" type="presParOf" srcId="{41C87863-73DE-4F9B-A76B-880D805954CA}" destId="{CBF4003A-096B-4C8D-8E4F-9D9EAB681D72}" srcOrd="0" destOrd="0" presId="urn:microsoft.com/office/officeart/2008/layout/LinedList"/>
    <dgm:cxn modelId="{C4AD05CD-ABA2-45F9-AD70-453A59B257AA}" type="presParOf" srcId="{41C87863-73DE-4F9B-A76B-880D805954CA}" destId="{608B7948-37DA-4DDD-A56D-16AA8CC3AD50}" srcOrd="1" destOrd="0" presId="urn:microsoft.com/office/officeart/2008/layout/LinedList"/>
    <dgm:cxn modelId="{09135F7C-D882-4001-9420-48C6F669E5A1}" type="presParOf" srcId="{573103A9-89AC-4873-8CB5-0F4B7370B2E1}" destId="{F83A5B86-9D43-4C81-A6D4-87875817B689}" srcOrd="2" destOrd="0" presId="urn:microsoft.com/office/officeart/2008/layout/LinedList"/>
    <dgm:cxn modelId="{42A74311-A9B5-4722-908E-E69DF0F7B3F2}" type="presParOf" srcId="{573103A9-89AC-4873-8CB5-0F4B7370B2E1}" destId="{3BC975C1-0C99-4F97-8C52-C1CFA0BAF551}" srcOrd="3" destOrd="0" presId="urn:microsoft.com/office/officeart/2008/layout/LinedList"/>
    <dgm:cxn modelId="{06716FB4-91E0-498C-9B25-67FC8A0410EE}" type="presParOf" srcId="{3BC975C1-0C99-4F97-8C52-C1CFA0BAF551}" destId="{7BF0A7F7-0F37-4B11-9AED-B46FE7E128D8}" srcOrd="0" destOrd="0" presId="urn:microsoft.com/office/officeart/2008/layout/LinedList"/>
    <dgm:cxn modelId="{08808E65-016C-4832-AD3A-0BCD56638EE0}" type="presParOf" srcId="{3BC975C1-0C99-4F97-8C52-C1CFA0BAF551}" destId="{AA11931C-C560-424D-BE37-4872DC1B2048}" srcOrd="1" destOrd="0" presId="urn:microsoft.com/office/officeart/2008/layout/LinedList"/>
    <dgm:cxn modelId="{206F6E77-1951-4EBC-9057-DD630DD20CCA}" type="presParOf" srcId="{573103A9-89AC-4873-8CB5-0F4B7370B2E1}" destId="{7EE56E18-6978-43E9-9D4D-E31AA5BEE441}" srcOrd="4" destOrd="0" presId="urn:microsoft.com/office/officeart/2008/layout/LinedList"/>
    <dgm:cxn modelId="{5A60FA20-ADA2-431F-8796-1BE8C988B2D2}" type="presParOf" srcId="{573103A9-89AC-4873-8CB5-0F4B7370B2E1}" destId="{447FCB44-517C-43F4-BE59-391C36D21C9C}" srcOrd="5" destOrd="0" presId="urn:microsoft.com/office/officeart/2008/layout/LinedList"/>
    <dgm:cxn modelId="{A05C2049-7944-4478-8D68-709AB77FAB96}" type="presParOf" srcId="{447FCB44-517C-43F4-BE59-391C36D21C9C}" destId="{89436931-860B-40AD-8DCE-CEE0F56E60ED}" srcOrd="0" destOrd="0" presId="urn:microsoft.com/office/officeart/2008/layout/LinedList"/>
    <dgm:cxn modelId="{2AEA7D18-2CA4-4040-8CA3-2E8EA6C53110}" type="presParOf" srcId="{447FCB44-517C-43F4-BE59-391C36D21C9C}" destId="{0E51C315-1B46-45D6-B4D4-E44AF2F7FE47}" srcOrd="1" destOrd="0" presId="urn:microsoft.com/office/officeart/2008/layout/LinedList"/>
    <dgm:cxn modelId="{0B8319B9-A001-4929-BF67-CFB04FA16945}" type="presParOf" srcId="{573103A9-89AC-4873-8CB5-0F4B7370B2E1}" destId="{B514687E-679F-4404-A929-C733AA004539}" srcOrd="6" destOrd="0" presId="urn:microsoft.com/office/officeart/2008/layout/LinedList"/>
    <dgm:cxn modelId="{257188D6-0003-435E-A862-DB1729B0A2C3}" type="presParOf" srcId="{573103A9-89AC-4873-8CB5-0F4B7370B2E1}" destId="{80414A13-977F-40A0-BF88-8AEFF7DE361E}" srcOrd="7" destOrd="0" presId="urn:microsoft.com/office/officeart/2008/layout/LinedList"/>
    <dgm:cxn modelId="{0D4D7625-BCDC-4E36-BA9D-FCFD4CC793E3}" type="presParOf" srcId="{80414A13-977F-40A0-BF88-8AEFF7DE361E}" destId="{3E95DC57-D848-494F-A343-6CBABA986252}" srcOrd="0" destOrd="0" presId="urn:microsoft.com/office/officeart/2008/layout/LinedList"/>
    <dgm:cxn modelId="{0E040604-2F36-489D-A967-FB8740498707}" type="presParOf" srcId="{80414A13-977F-40A0-BF88-8AEFF7DE361E}" destId="{42E34139-9E2B-4ED7-9D4C-0E180FD5C739}" srcOrd="1" destOrd="0" presId="urn:microsoft.com/office/officeart/2008/layout/LinedList"/>
    <dgm:cxn modelId="{DEAB5A35-1128-4DEF-AE18-D024423701D7}" type="presParOf" srcId="{573103A9-89AC-4873-8CB5-0F4B7370B2E1}" destId="{0B062B2C-FD23-461E-89A1-3ECDF7A567C2}" srcOrd="8" destOrd="0" presId="urn:microsoft.com/office/officeart/2008/layout/LinedList"/>
    <dgm:cxn modelId="{055AE2A9-59D6-49A8-A0DB-1D091F45E10E}" type="presParOf" srcId="{573103A9-89AC-4873-8CB5-0F4B7370B2E1}" destId="{1BF4D050-06E8-4B19-AEB8-E6957BD50750}" srcOrd="9" destOrd="0" presId="urn:microsoft.com/office/officeart/2008/layout/LinedList"/>
    <dgm:cxn modelId="{BBB3BEA1-FC70-4DE2-9A91-57EB33BF00AD}" type="presParOf" srcId="{1BF4D050-06E8-4B19-AEB8-E6957BD50750}" destId="{D26876CA-709E-4928-AAF2-4734D1DACD6D}" srcOrd="0" destOrd="0" presId="urn:microsoft.com/office/officeart/2008/layout/LinedList"/>
    <dgm:cxn modelId="{D188FA47-5832-42EC-9572-966048E3C4F5}" type="presParOf" srcId="{1BF4D050-06E8-4B19-AEB8-E6957BD50750}" destId="{88DBC881-0983-4C91-8705-CB8A16D50941}" srcOrd="1" destOrd="0" presId="urn:microsoft.com/office/officeart/2008/layout/LinedList"/>
    <dgm:cxn modelId="{D52B8AEE-6B59-47DE-96B8-D9B647AB0BD5}" type="presParOf" srcId="{573103A9-89AC-4873-8CB5-0F4B7370B2E1}" destId="{2B37DFBD-1045-417A-89DD-348147EAB4F5}" srcOrd="10" destOrd="0" presId="urn:microsoft.com/office/officeart/2008/layout/LinedList"/>
    <dgm:cxn modelId="{87CEFD5A-15D0-405F-A288-77213AA4C691}" type="presParOf" srcId="{573103A9-89AC-4873-8CB5-0F4B7370B2E1}" destId="{37DCFB0B-1A16-4C35-A117-077E4A9AB132}" srcOrd="11" destOrd="0" presId="urn:microsoft.com/office/officeart/2008/layout/LinedList"/>
    <dgm:cxn modelId="{FAE27A14-2C4C-460F-8666-684E767B4C26}" type="presParOf" srcId="{37DCFB0B-1A16-4C35-A117-077E4A9AB132}" destId="{1DE32878-1683-410B-AEEA-0DF09EA5FA62}" srcOrd="0" destOrd="0" presId="urn:microsoft.com/office/officeart/2008/layout/LinedList"/>
    <dgm:cxn modelId="{B8632CF4-76F8-45D5-970F-DC293805AC34}" type="presParOf" srcId="{37DCFB0B-1A16-4C35-A117-077E4A9AB132}" destId="{41D82D7D-82CC-403F-8FAA-7EF8B4434DB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ED251F-A7A3-4D25-B004-4241BE03EDC3}"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DFBD6BAB-0140-48B9-9073-E08FDCB01885}">
      <dgm:prSet/>
      <dgm:spPr/>
      <dgm:t>
        <a:bodyPr/>
        <a:lstStyle/>
        <a:p>
          <a:r>
            <a:rPr lang="en-IN" dirty="0"/>
            <a:t>Analyse algorithm using Empirical method.</a:t>
          </a:r>
          <a:endParaRPr lang="en-US" dirty="0"/>
        </a:p>
      </dgm:t>
    </dgm:pt>
    <dgm:pt modelId="{A7069F57-F0E9-4BC0-BE1B-B8F059C9E5B6}" type="parTrans" cxnId="{32A129EE-3813-43B6-AF53-E9A6D3182FA2}">
      <dgm:prSet/>
      <dgm:spPr/>
      <dgm:t>
        <a:bodyPr/>
        <a:lstStyle/>
        <a:p>
          <a:endParaRPr lang="en-US"/>
        </a:p>
      </dgm:t>
    </dgm:pt>
    <dgm:pt modelId="{0715BA3E-6351-4C71-A2A0-855403651045}" type="sibTrans" cxnId="{32A129EE-3813-43B6-AF53-E9A6D3182FA2}">
      <dgm:prSet/>
      <dgm:spPr/>
      <dgm:t>
        <a:bodyPr/>
        <a:lstStyle/>
        <a:p>
          <a:endParaRPr lang="en-US"/>
        </a:p>
      </dgm:t>
    </dgm:pt>
    <dgm:pt modelId="{A3B4F848-7886-4B10-8E34-39E0B844A474}">
      <dgm:prSet/>
      <dgm:spPr/>
      <dgm:t>
        <a:bodyPr/>
        <a:lstStyle/>
        <a:p>
          <a:r>
            <a:rPr lang="en-IN" dirty="0"/>
            <a:t>Analyse best, average and worst case of an algorithm.</a:t>
          </a:r>
          <a:endParaRPr lang="en-US" dirty="0"/>
        </a:p>
      </dgm:t>
    </dgm:pt>
    <dgm:pt modelId="{421929F8-4756-4702-AAD7-7A5185D82904}" type="parTrans" cxnId="{10F4C3C1-D8D4-465A-A58C-B8F418AC919B}">
      <dgm:prSet/>
      <dgm:spPr/>
      <dgm:t>
        <a:bodyPr/>
        <a:lstStyle/>
        <a:p>
          <a:endParaRPr lang="en-US"/>
        </a:p>
      </dgm:t>
    </dgm:pt>
    <dgm:pt modelId="{3DE2F17F-758E-4FA7-AB6B-444F38F1FFC4}" type="sibTrans" cxnId="{10F4C3C1-D8D4-465A-A58C-B8F418AC919B}">
      <dgm:prSet/>
      <dgm:spPr/>
      <dgm:t>
        <a:bodyPr/>
        <a:lstStyle/>
        <a:p>
          <a:endParaRPr lang="en-US"/>
        </a:p>
      </dgm:t>
    </dgm:pt>
    <dgm:pt modelId="{E218E0F1-97EC-4D60-8F4A-A6E21D910199}" type="pres">
      <dgm:prSet presAssocID="{B7ED251F-A7A3-4D25-B004-4241BE03EDC3}" presName="outerComposite" presStyleCnt="0">
        <dgm:presLayoutVars>
          <dgm:chMax val="5"/>
          <dgm:dir/>
          <dgm:resizeHandles val="exact"/>
        </dgm:presLayoutVars>
      </dgm:prSet>
      <dgm:spPr/>
    </dgm:pt>
    <dgm:pt modelId="{353F2BDB-A1CE-4ECD-BC0F-35AD5A327550}" type="pres">
      <dgm:prSet presAssocID="{B7ED251F-A7A3-4D25-B004-4241BE03EDC3}" presName="dummyMaxCanvas" presStyleCnt="0">
        <dgm:presLayoutVars/>
      </dgm:prSet>
      <dgm:spPr/>
    </dgm:pt>
    <dgm:pt modelId="{50B3B115-9ED4-4424-B000-6C66B8D607D6}" type="pres">
      <dgm:prSet presAssocID="{B7ED251F-A7A3-4D25-B004-4241BE03EDC3}" presName="TwoNodes_1" presStyleLbl="node1" presStyleIdx="0" presStyleCnt="2">
        <dgm:presLayoutVars>
          <dgm:bulletEnabled val="1"/>
        </dgm:presLayoutVars>
      </dgm:prSet>
      <dgm:spPr/>
    </dgm:pt>
    <dgm:pt modelId="{66D5292E-E31B-47C3-B7F6-6E92D8DBC596}" type="pres">
      <dgm:prSet presAssocID="{B7ED251F-A7A3-4D25-B004-4241BE03EDC3}" presName="TwoNodes_2" presStyleLbl="node1" presStyleIdx="1" presStyleCnt="2">
        <dgm:presLayoutVars>
          <dgm:bulletEnabled val="1"/>
        </dgm:presLayoutVars>
      </dgm:prSet>
      <dgm:spPr/>
    </dgm:pt>
    <dgm:pt modelId="{C65C44E2-047F-4F51-A8DC-FF51C925FC7F}" type="pres">
      <dgm:prSet presAssocID="{B7ED251F-A7A3-4D25-B004-4241BE03EDC3}" presName="TwoConn_1-2" presStyleLbl="fgAccFollowNode1" presStyleIdx="0" presStyleCnt="1">
        <dgm:presLayoutVars>
          <dgm:bulletEnabled val="1"/>
        </dgm:presLayoutVars>
      </dgm:prSet>
      <dgm:spPr/>
    </dgm:pt>
    <dgm:pt modelId="{A4FE43DF-38F9-4E9D-BFAC-B056439DD239}" type="pres">
      <dgm:prSet presAssocID="{B7ED251F-A7A3-4D25-B004-4241BE03EDC3}" presName="TwoNodes_1_text" presStyleLbl="node1" presStyleIdx="1" presStyleCnt="2">
        <dgm:presLayoutVars>
          <dgm:bulletEnabled val="1"/>
        </dgm:presLayoutVars>
      </dgm:prSet>
      <dgm:spPr/>
    </dgm:pt>
    <dgm:pt modelId="{D6550B05-CA9B-414C-B02C-0996B53629B5}" type="pres">
      <dgm:prSet presAssocID="{B7ED251F-A7A3-4D25-B004-4241BE03EDC3}" presName="TwoNodes_2_text" presStyleLbl="node1" presStyleIdx="1" presStyleCnt="2">
        <dgm:presLayoutVars>
          <dgm:bulletEnabled val="1"/>
        </dgm:presLayoutVars>
      </dgm:prSet>
      <dgm:spPr/>
    </dgm:pt>
  </dgm:ptLst>
  <dgm:cxnLst>
    <dgm:cxn modelId="{08A81826-7273-44A3-AF99-B781181E27AF}" type="presOf" srcId="{B7ED251F-A7A3-4D25-B004-4241BE03EDC3}" destId="{E218E0F1-97EC-4D60-8F4A-A6E21D910199}" srcOrd="0" destOrd="0" presId="urn:microsoft.com/office/officeart/2005/8/layout/vProcess5"/>
    <dgm:cxn modelId="{B7C90E5D-C08D-4C7A-BC09-978891E6C996}" type="presOf" srcId="{0715BA3E-6351-4C71-A2A0-855403651045}" destId="{C65C44E2-047F-4F51-A8DC-FF51C925FC7F}" srcOrd="0" destOrd="0" presId="urn:microsoft.com/office/officeart/2005/8/layout/vProcess5"/>
    <dgm:cxn modelId="{F8377941-5A76-4607-BD83-62C7797B0244}" type="presOf" srcId="{DFBD6BAB-0140-48B9-9073-E08FDCB01885}" destId="{A4FE43DF-38F9-4E9D-BFAC-B056439DD239}" srcOrd="1" destOrd="0" presId="urn:microsoft.com/office/officeart/2005/8/layout/vProcess5"/>
    <dgm:cxn modelId="{D8FD6265-6EFF-41EA-A3FD-157498354C48}" type="presOf" srcId="{A3B4F848-7886-4B10-8E34-39E0B844A474}" destId="{66D5292E-E31B-47C3-B7F6-6E92D8DBC596}" srcOrd="0" destOrd="0" presId="urn:microsoft.com/office/officeart/2005/8/layout/vProcess5"/>
    <dgm:cxn modelId="{77311569-CDC2-49AC-95DB-7463C529128E}" type="presOf" srcId="{A3B4F848-7886-4B10-8E34-39E0B844A474}" destId="{D6550B05-CA9B-414C-B02C-0996B53629B5}" srcOrd="1" destOrd="0" presId="urn:microsoft.com/office/officeart/2005/8/layout/vProcess5"/>
    <dgm:cxn modelId="{7987A051-5FB1-40A3-A3C7-DD53D6028BFC}" type="presOf" srcId="{DFBD6BAB-0140-48B9-9073-E08FDCB01885}" destId="{50B3B115-9ED4-4424-B000-6C66B8D607D6}" srcOrd="0" destOrd="0" presId="urn:microsoft.com/office/officeart/2005/8/layout/vProcess5"/>
    <dgm:cxn modelId="{10F4C3C1-D8D4-465A-A58C-B8F418AC919B}" srcId="{B7ED251F-A7A3-4D25-B004-4241BE03EDC3}" destId="{A3B4F848-7886-4B10-8E34-39E0B844A474}" srcOrd="1" destOrd="0" parTransId="{421929F8-4756-4702-AAD7-7A5185D82904}" sibTransId="{3DE2F17F-758E-4FA7-AB6B-444F38F1FFC4}"/>
    <dgm:cxn modelId="{32A129EE-3813-43B6-AF53-E9A6D3182FA2}" srcId="{B7ED251F-A7A3-4D25-B004-4241BE03EDC3}" destId="{DFBD6BAB-0140-48B9-9073-E08FDCB01885}" srcOrd="0" destOrd="0" parTransId="{A7069F57-F0E9-4BC0-BE1B-B8F059C9E5B6}" sibTransId="{0715BA3E-6351-4C71-A2A0-855403651045}"/>
    <dgm:cxn modelId="{61E78557-A66C-4CE5-B60F-73372A952247}" type="presParOf" srcId="{E218E0F1-97EC-4D60-8F4A-A6E21D910199}" destId="{353F2BDB-A1CE-4ECD-BC0F-35AD5A327550}" srcOrd="0" destOrd="0" presId="urn:microsoft.com/office/officeart/2005/8/layout/vProcess5"/>
    <dgm:cxn modelId="{91FFE510-5AEF-4699-93BA-62BCE0929612}" type="presParOf" srcId="{E218E0F1-97EC-4D60-8F4A-A6E21D910199}" destId="{50B3B115-9ED4-4424-B000-6C66B8D607D6}" srcOrd="1" destOrd="0" presId="urn:microsoft.com/office/officeart/2005/8/layout/vProcess5"/>
    <dgm:cxn modelId="{A6323143-C21B-48C4-A26E-C1BE1D3FDFA3}" type="presParOf" srcId="{E218E0F1-97EC-4D60-8F4A-A6E21D910199}" destId="{66D5292E-E31B-47C3-B7F6-6E92D8DBC596}" srcOrd="2" destOrd="0" presId="urn:microsoft.com/office/officeart/2005/8/layout/vProcess5"/>
    <dgm:cxn modelId="{A7712366-DE27-4D2D-9EA4-E72C08291FDF}" type="presParOf" srcId="{E218E0F1-97EC-4D60-8F4A-A6E21D910199}" destId="{C65C44E2-047F-4F51-A8DC-FF51C925FC7F}" srcOrd="3" destOrd="0" presId="urn:microsoft.com/office/officeart/2005/8/layout/vProcess5"/>
    <dgm:cxn modelId="{D9234DA3-5745-412D-96F2-93EDC8C718C2}" type="presParOf" srcId="{E218E0F1-97EC-4D60-8F4A-A6E21D910199}" destId="{A4FE43DF-38F9-4E9D-BFAC-B056439DD239}" srcOrd="4" destOrd="0" presId="urn:microsoft.com/office/officeart/2005/8/layout/vProcess5"/>
    <dgm:cxn modelId="{9F1A614F-0DA6-43D7-AACB-1E517E8A8B09}" type="presParOf" srcId="{E218E0F1-97EC-4D60-8F4A-A6E21D910199}" destId="{D6550B05-CA9B-414C-B02C-0996B53629B5}"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3B115-9ED4-4424-B000-6C66B8D607D6}">
      <dsp:nvSpPr>
        <dsp:cNvPr id="0" name=""/>
        <dsp:cNvSpPr/>
      </dsp:nvSpPr>
      <dsp:spPr>
        <a:xfrm>
          <a:off x="0" y="0"/>
          <a:ext cx="9288654" cy="166023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dirty="0"/>
            <a:t>Analyse algorithm using Empirical method.</a:t>
          </a:r>
          <a:endParaRPr lang="en-US" sz="4100" kern="1200" dirty="0"/>
        </a:p>
      </dsp:txBody>
      <dsp:txXfrm>
        <a:off x="48627" y="48627"/>
        <a:ext cx="7572674" cy="1562978"/>
      </dsp:txXfrm>
    </dsp:sp>
    <dsp:sp modelId="{66D5292E-E31B-47C3-B7F6-6E92D8DBC596}">
      <dsp:nvSpPr>
        <dsp:cNvPr id="0" name=""/>
        <dsp:cNvSpPr/>
      </dsp:nvSpPr>
      <dsp:spPr>
        <a:xfrm>
          <a:off x="1639174" y="2029172"/>
          <a:ext cx="9288654" cy="1660232"/>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dirty="0"/>
            <a:t>Analyse best, average and worst case of an algorithm.</a:t>
          </a:r>
          <a:endParaRPr lang="en-US" sz="4100" kern="1200" dirty="0"/>
        </a:p>
      </dsp:txBody>
      <dsp:txXfrm>
        <a:off x="1687801" y="2077799"/>
        <a:ext cx="6473075" cy="1562978"/>
      </dsp:txXfrm>
    </dsp:sp>
    <dsp:sp modelId="{C65C44E2-047F-4F51-A8DC-FF51C925FC7F}">
      <dsp:nvSpPr>
        <dsp:cNvPr id="0" name=""/>
        <dsp:cNvSpPr/>
      </dsp:nvSpPr>
      <dsp:spPr>
        <a:xfrm>
          <a:off x="8209503" y="1305127"/>
          <a:ext cx="1079150" cy="1079150"/>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52312" y="1305127"/>
        <a:ext cx="593532" cy="8120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76B5C-2320-4CB5-9844-D984662B1716}">
      <dsp:nvSpPr>
        <dsp:cNvPr id="0" name=""/>
        <dsp:cNvSpPr/>
      </dsp:nvSpPr>
      <dsp:spPr>
        <a:xfrm>
          <a:off x="0" y="2703"/>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F4003A-096B-4C8D-8E4F-9D9EAB681D72}">
      <dsp:nvSpPr>
        <dsp:cNvPr id="0" name=""/>
        <dsp:cNvSpPr/>
      </dsp:nvSpPr>
      <dsp:spPr>
        <a:xfrm>
          <a:off x="0" y="2703"/>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dirty="0"/>
            <a:t>1 Introduction to </a:t>
          </a:r>
          <a:r>
            <a:rPr lang="en-US" sz="2200" kern="1200" dirty="0">
              <a:solidFill>
                <a:prstClr val="black">
                  <a:hueOff val="0"/>
                  <a:satOff val="0"/>
                  <a:lumOff val="0"/>
                  <a:alphaOff val="0"/>
                </a:prstClr>
              </a:solidFill>
              <a:latin typeface="Aptos" panose="02110004020202020204"/>
              <a:ea typeface="+mn-ea"/>
              <a:cs typeface="+mn-cs"/>
            </a:rPr>
            <a:t>framework of analysis of algorithm</a:t>
          </a:r>
        </a:p>
      </dsp:txBody>
      <dsp:txXfrm>
        <a:off x="0" y="2703"/>
        <a:ext cx="6900512" cy="921789"/>
      </dsp:txXfrm>
    </dsp:sp>
    <dsp:sp modelId="{F83A5B86-9D43-4C81-A6D4-87875817B689}">
      <dsp:nvSpPr>
        <dsp:cNvPr id="0" name=""/>
        <dsp:cNvSpPr/>
      </dsp:nvSpPr>
      <dsp:spPr>
        <a:xfrm>
          <a:off x="0" y="924492"/>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F0A7F7-0F37-4B11-9AED-B46FE7E128D8}">
      <dsp:nvSpPr>
        <dsp:cNvPr id="0" name=""/>
        <dsp:cNvSpPr/>
      </dsp:nvSpPr>
      <dsp:spPr>
        <a:xfrm>
          <a:off x="0" y="924492"/>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kern="1200" dirty="0"/>
            <a:t>2 </a:t>
          </a:r>
          <a:r>
            <a:rPr lang="en-US" sz="2600" kern="1200" dirty="0">
              <a:solidFill>
                <a:prstClr val="black">
                  <a:hueOff val="0"/>
                  <a:satOff val="0"/>
                  <a:lumOff val="0"/>
                  <a:alphaOff val="0"/>
                </a:prstClr>
              </a:solidFill>
              <a:latin typeface="Aptos" panose="02110004020202020204"/>
              <a:ea typeface="+mn-ea"/>
              <a:cs typeface="+mn-cs"/>
            </a:rPr>
            <a:t>Concept and definition for learning Activity </a:t>
          </a:r>
          <a:endParaRPr lang="en-US" sz="2200" kern="1200" dirty="0">
            <a:solidFill>
              <a:prstClr val="black">
                <a:hueOff val="0"/>
                <a:satOff val="0"/>
                <a:lumOff val="0"/>
                <a:alphaOff val="0"/>
              </a:prstClr>
            </a:solidFill>
            <a:latin typeface="Aptos" panose="02110004020202020204"/>
            <a:ea typeface="+mn-ea"/>
            <a:cs typeface="+mn-cs"/>
          </a:endParaRPr>
        </a:p>
      </dsp:txBody>
      <dsp:txXfrm>
        <a:off x="0" y="924492"/>
        <a:ext cx="6900512" cy="921789"/>
      </dsp:txXfrm>
    </dsp:sp>
    <dsp:sp modelId="{7EE56E18-6978-43E9-9D4D-E31AA5BEE441}">
      <dsp:nvSpPr>
        <dsp:cNvPr id="0" name=""/>
        <dsp:cNvSpPr/>
      </dsp:nvSpPr>
      <dsp:spPr>
        <a:xfrm>
          <a:off x="0" y="1846281"/>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436931-860B-40AD-8DCE-CEE0F56E60ED}">
      <dsp:nvSpPr>
        <dsp:cNvPr id="0" name=""/>
        <dsp:cNvSpPr/>
      </dsp:nvSpPr>
      <dsp:spPr>
        <a:xfrm>
          <a:off x="0" y="1846281"/>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3 </a:t>
          </a:r>
          <a:r>
            <a:rPr lang="en-IN" sz="2500" kern="1200" dirty="0">
              <a:solidFill>
                <a:prstClr val="black">
                  <a:hueOff val="0"/>
                  <a:satOff val="0"/>
                  <a:lumOff val="0"/>
                  <a:alphaOff val="0"/>
                </a:prstClr>
              </a:solidFill>
              <a:latin typeface="Aptos" panose="02110004020202020204"/>
              <a:ea typeface="+mn-ea"/>
              <a:cs typeface="+mn-cs"/>
            </a:rPr>
            <a:t>Activity (scenario based)</a:t>
          </a:r>
          <a:endParaRPr lang="en-US" sz="2200" kern="1200" dirty="0">
            <a:solidFill>
              <a:prstClr val="black">
                <a:hueOff val="0"/>
                <a:satOff val="0"/>
                <a:lumOff val="0"/>
                <a:alphaOff val="0"/>
              </a:prstClr>
            </a:solidFill>
            <a:latin typeface="Aptos" panose="02110004020202020204"/>
            <a:ea typeface="+mn-ea"/>
            <a:cs typeface="+mn-cs"/>
          </a:endParaRPr>
        </a:p>
      </dsp:txBody>
      <dsp:txXfrm>
        <a:off x="0" y="1846281"/>
        <a:ext cx="6900512" cy="921789"/>
      </dsp:txXfrm>
    </dsp:sp>
    <dsp:sp modelId="{B514687E-679F-4404-A929-C733AA004539}">
      <dsp:nvSpPr>
        <dsp:cNvPr id="0" name=""/>
        <dsp:cNvSpPr/>
      </dsp:nvSpPr>
      <dsp:spPr>
        <a:xfrm>
          <a:off x="0" y="2768070"/>
          <a:ext cx="6900512"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95DC57-D848-494F-A343-6CBABA986252}">
      <dsp:nvSpPr>
        <dsp:cNvPr id="0" name=""/>
        <dsp:cNvSpPr/>
      </dsp:nvSpPr>
      <dsp:spPr>
        <a:xfrm>
          <a:off x="0" y="2768070"/>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dirty="0">
              <a:solidFill>
                <a:prstClr val="black">
                  <a:hueOff val="0"/>
                  <a:satOff val="0"/>
                  <a:lumOff val="0"/>
                  <a:alphaOff val="0"/>
                </a:prstClr>
              </a:solidFill>
              <a:latin typeface="Aptos" panose="02110004020202020204"/>
              <a:ea typeface="+mn-ea"/>
              <a:cs typeface="+mn-cs"/>
            </a:rPr>
            <a:t>4 </a:t>
          </a:r>
          <a:r>
            <a:rPr lang="en-US" sz="2200" kern="1200" dirty="0">
              <a:solidFill>
                <a:prstClr val="black">
                  <a:hueOff val="0"/>
                  <a:satOff val="0"/>
                  <a:lumOff val="0"/>
                  <a:alphaOff val="0"/>
                </a:prstClr>
              </a:solidFill>
              <a:latin typeface="Aptos" panose="02110004020202020204"/>
              <a:ea typeface="+mn-ea"/>
              <a:cs typeface="+mn-cs"/>
            </a:rPr>
            <a:t>Reflection learning activity </a:t>
          </a:r>
        </a:p>
      </dsp:txBody>
      <dsp:txXfrm>
        <a:off x="0" y="2768070"/>
        <a:ext cx="6900512" cy="921789"/>
      </dsp:txXfrm>
    </dsp:sp>
    <dsp:sp modelId="{0B062B2C-FD23-461E-89A1-3ECDF7A567C2}">
      <dsp:nvSpPr>
        <dsp:cNvPr id="0" name=""/>
        <dsp:cNvSpPr/>
      </dsp:nvSpPr>
      <dsp:spPr>
        <a:xfrm>
          <a:off x="0" y="3689859"/>
          <a:ext cx="6900512" cy="0"/>
        </a:xfrm>
        <a:prstGeom prst="lin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6876CA-709E-4928-AAF2-4734D1DACD6D}">
      <dsp:nvSpPr>
        <dsp:cNvPr id="0" name=""/>
        <dsp:cNvSpPr/>
      </dsp:nvSpPr>
      <dsp:spPr>
        <a:xfrm>
          <a:off x="0" y="3689859"/>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IN" sz="2500" kern="1200" dirty="0"/>
            <a:t>5 </a:t>
          </a:r>
          <a:r>
            <a:rPr lang="en-IN" sz="2500" kern="1200" dirty="0">
              <a:solidFill>
                <a:prstClr val="black">
                  <a:hueOff val="0"/>
                  <a:satOff val="0"/>
                  <a:lumOff val="0"/>
                  <a:alphaOff val="0"/>
                </a:prstClr>
              </a:solidFill>
              <a:latin typeface="Aptos" panose="02110004020202020204"/>
              <a:ea typeface="+mn-ea"/>
              <a:cs typeface="+mn-cs"/>
            </a:rPr>
            <a:t>Conclusion</a:t>
          </a:r>
          <a:endParaRPr lang="en-US" sz="2200" kern="1200" dirty="0">
            <a:solidFill>
              <a:prstClr val="black">
                <a:hueOff val="0"/>
                <a:satOff val="0"/>
                <a:lumOff val="0"/>
                <a:alphaOff val="0"/>
              </a:prstClr>
            </a:solidFill>
            <a:latin typeface="Aptos" panose="02110004020202020204"/>
            <a:ea typeface="+mn-ea"/>
            <a:cs typeface="+mn-cs"/>
          </a:endParaRPr>
        </a:p>
      </dsp:txBody>
      <dsp:txXfrm>
        <a:off x="0" y="3689859"/>
        <a:ext cx="6900512" cy="921789"/>
      </dsp:txXfrm>
    </dsp:sp>
    <dsp:sp modelId="{2B37DFBD-1045-417A-89DD-348147EAB4F5}">
      <dsp:nvSpPr>
        <dsp:cNvPr id="0" name=""/>
        <dsp:cNvSpPr/>
      </dsp:nvSpPr>
      <dsp:spPr>
        <a:xfrm>
          <a:off x="0" y="4611648"/>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E32878-1683-410B-AEEA-0DF09EA5FA62}">
      <dsp:nvSpPr>
        <dsp:cNvPr id="0" name=""/>
        <dsp:cNvSpPr/>
      </dsp:nvSpPr>
      <dsp:spPr>
        <a:xfrm>
          <a:off x="0" y="4611648"/>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IN" sz="2200" kern="1200" dirty="0">
              <a:solidFill>
                <a:prstClr val="black">
                  <a:hueOff val="0"/>
                  <a:satOff val="0"/>
                  <a:lumOff val="0"/>
                  <a:alphaOff val="0"/>
                </a:prstClr>
              </a:solidFill>
              <a:latin typeface="Aptos" panose="02110004020202020204"/>
              <a:ea typeface="+mn-ea"/>
              <a:cs typeface="+mn-cs"/>
            </a:rPr>
            <a:t>6 Feedback</a:t>
          </a:r>
          <a:endParaRPr lang="en-US" sz="2200" kern="1200" dirty="0">
            <a:solidFill>
              <a:prstClr val="black">
                <a:hueOff val="0"/>
                <a:satOff val="0"/>
                <a:lumOff val="0"/>
                <a:alphaOff val="0"/>
              </a:prstClr>
            </a:solidFill>
            <a:latin typeface="Aptos" panose="02110004020202020204"/>
            <a:ea typeface="+mn-ea"/>
            <a:cs typeface="+mn-cs"/>
          </a:endParaRPr>
        </a:p>
      </dsp:txBody>
      <dsp:txXfrm>
        <a:off x="0" y="4611648"/>
        <a:ext cx="6900512" cy="9217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3B115-9ED4-4424-B000-6C66B8D607D6}">
      <dsp:nvSpPr>
        <dsp:cNvPr id="0" name=""/>
        <dsp:cNvSpPr/>
      </dsp:nvSpPr>
      <dsp:spPr>
        <a:xfrm>
          <a:off x="0" y="0"/>
          <a:ext cx="9288654" cy="1660232"/>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dirty="0"/>
            <a:t>Analyse algorithm using Empirical method.</a:t>
          </a:r>
          <a:endParaRPr lang="en-US" sz="4100" kern="1200" dirty="0"/>
        </a:p>
      </dsp:txBody>
      <dsp:txXfrm>
        <a:off x="48627" y="48627"/>
        <a:ext cx="7572674" cy="1562978"/>
      </dsp:txXfrm>
    </dsp:sp>
    <dsp:sp modelId="{66D5292E-E31B-47C3-B7F6-6E92D8DBC596}">
      <dsp:nvSpPr>
        <dsp:cNvPr id="0" name=""/>
        <dsp:cNvSpPr/>
      </dsp:nvSpPr>
      <dsp:spPr>
        <a:xfrm>
          <a:off x="1639174" y="2029172"/>
          <a:ext cx="9288654" cy="1660232"/>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dirty="0"/>
            <a:t>Analyse best, average and worst case of an algorithm.</a:t>
          </a:r>
          <a:endParaRPr lang="en-US" sz="4100" kern="1200" dirty="0"/>
        </a:p>
      </dsp:txBody>
      <dsp:txXfrm>
        <a:off x="1687801" y="2077799"/>
        <a:ext cx="6473075" cy="1562978"/>
      </dsp:txXfrm>
    </dsp:sp>
    <dsp:sp modelId="{C65C44E2-047F-4F51-A8DC-FF51C925FC7F}">
      <dsp:nvSpPr>
        <dsp:cNvPr id="0" name=""/>
        <dsp:cNvSpPr/>
      </dsp:nvSpPr>
      <dsp:spPr>
        <a:xfrm>
          <a:off x="8209503" y="1305127"/>
          <a:ext cx="1079150" cy="1079150"/>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52312" y="1305127"/>
        <a:ext cx="593532" cy="81206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FBC31-3F3F-40A8-84DF-BE3B4616B22A}" type="datetimeFigureOut">
              <a:rPr lang="en-IN" smtClean="0"/>
              <a:t>11-03-2025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FE326-85E6-4395-8F28-A8F972B7BB4E}" type="slidenum">
              <a:rPr lang="en-IN" smtClean="0"/>
              <a:t>‹#›</a:t>
            </a:fld>
            <a:endParaRPr lang="en-IN"/>
          </a:p>
        </p:txBody>
      </p:sp>
    </p:spTree>
    <p:extLst>
      <p:ext uri="{BB962C8B-B14F-4D97-AF65-F5344CB8AC3E}">
        <p14:creationId xmlns:p14="http://schemas.microsoft.com/office/powerpoint/2010/main" val="1993760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E9FE326-85E6-4395-8F28-A8F972B7BB4E}" type="slidenum">
              <a:rPr lang="en-IN" smtClean="0"/>
              <a:t>16</a:t>
            </a:fld>
            <a:endParaRPr lang="en-IN"/>
          </a:p>
        </p:txBody>
      </p:sp>
    </p:spTree>
    <p:extLst>
      <p:ext uri="{BB962C8B-B14F-4D97-AF65-F5344CB8AC3E}">
        <p14:creationId xmlns:p14="http://schemas.microsoft.com/office/powerpoint/2010/main" val="789335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19AD-E795-8469-CB7A-8D1393914F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09FC3E-A433-5720-2C47-B218104854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33EDBC-57D9-C6A6-6869-371DC35FAC4A}"/>
              </a:ext>
            </a:extLst>
          </p:cNvPr>
          <p:cNvSpPr>
            <a:spLocks noGrp="1"/>
          </p:cNvSpPr>
          <p:nvPr>
            <p:ph type="dt" sz="half" idx="10"/>
          </p:nvPr>
        </p:nvSpPr>
        <p:spPr/>
        <p:txBody>
          <a:bodyPr/>
          <a:lstStyle/>
          <a:p>
            <a:fld id="{CAB0B00A-0031-4EDD-BEBB-B131E3F68B8B}" type="datetime1">
              <a:rPr lang="en-IN" smtClean="0"/>
              <a:t>11-03-2025</a:t>
            </a:fld>
            <a:endParaRPr lang="en-IN"/>
          </a:p>
        </p:txBody>
      </p:sp>
      <p:sp>
        <p:nvSpPr>
          <p:cNvPr id="5" name="Footer Placeholder 4">
            <a:extLst>
              <a:ext uri="{FF2B5EF4-FFF2-40B4-BE49-F238E27FC236}">
                <a16:creationId xmlns:a16="http://schemas.microsoft.com/office/drawing/2014/main" id="{A8B1DC6D-FB05-89AF-D06E-2A214B26AC59}"/>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E5979841-7A1B-1D77-4E0D-F440971A186C}"/>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44741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9D05-52FA-1788-519F-7A7F6048A0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2B93A4-5BFE-2E5E-89BD-A9A9F0DE2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D6E1C-2039-6998-16BF-892E575CFF2A}"/>
              </a:ext>
            </a:extLst>
          </p:cNvPr>
          <p:cNvSpPr>
            <a:spLocks noGrp="1"/>
          </p:cNvSpPr>
          <p:nvPr>
            <p:ph type="dt" sz="half" idx="10"/>
          </p:nvPr>
        </p:nvSpPr>
        <p:spPr/>
        <p:txBody>
          <a:bodyPr/>
          <a:lstStyle/>
          <a:p>
            <a:fld id="{C911ADB8-9CB7-40E6-87C8-C7EB8EBBAF06}" type="datetime1">
              <a:rPr lang="en-IN" smtClean="0"/>
              <a:t>11-03-2025</a:t>
            </a:fld>
            <a:endParaRPr lang="en-IN"/>
          </a:p>
        </p:txBody>
      </p:sp>
      <p:sp>
        <p:nvSpPr>
          <p:cNvPr id="5" name="Footer Placeholder 4">
            <a:extLst>
              <a:ext uri="{FF2B5EF4-FFF2-40B4-BE49-F238E27FC236}">
                <a16:creationId xmlns:a16="http://schemas.microsoft.com/office/drawing/2014/main" id="{BA389FC5-03A9-A2BE-8045-500B370839C0}"/>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8B4A79DC-4A34-B800-8BFC-C92A202FB94B}"/>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88750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66ADF1-8D2B-E20D-C592-6643F0F627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7D4B32-ED38-6AD9-3A88-BEE47D427E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3D39A2-CFE5-7E4C-6E1A-FABC5CF177F3}"/>
              </a:ext>
            </a:extLst>
          </p:cNvPr>
          <p:cNvSpPr>
            <a:spLocks noGrp="1"/>
          </p:cNvSpPr>
          <p:nvPr>
            <p:ph type="dt" sz="half" idx="10"/>
          </p:nvPr>
        </p:nvSpPr>
        <p:spPr/>
        <p:txBody>
          <a:bodyPr/>
          <a:lstStyle/>
          <a:p>
            <a:fld id="{6903956E-FF61-4FBC-8614-5AF891B621A7}" type="datetime1">
              <a:rPr lang="en-IN" smtClean="0"/>
              <a:t>11-03-2025</a:t>
            </a:fld>
            <a:endParaRPr lang="en-IN"/>
          </a:p>
        </p:txBody>
      </p:sp>
      <p:sp>
        <p:nvSpPr>
          <p:cNvPr id="5" name="Footer Placeholder 4">
            <a:extLst>
              <a:ext uri="{FF2B5EF4-FFF2-40B4-BE49-F238E27FC236}">
                <a16:creationId xmlns:a16="http://schemas.microsoft.com/office/drawing/2014/main" id="{A758CE03-A02D-B61D-500E-33B067F58A15}"/>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32BFA42C-489C-58FC-CFE2-833549C6DC3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401331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841F-4D47-CCA2-58EC-D8D2EE9AF0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907BEF-2C9D-42DC-3411-00B3A39BC0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36B5C3-B400-8ED2-C857-CC6B3B6EB6B7}"/>
              </a:ext>
            </a:extLst>
          </p:cNvPr>
          <p:cNvSpPr>
            <a:spLocks noGrp="1"/>
          </p:cNvSpPr>
          <p:nvPr>
            <p:ph type="dt" sz="half" idx="10"/>
          </p:nvPr>
        </p:nvSpPr>
        <p:spPr/>
        <p:txBody>
          <a:bodyPr/>
          <a:lstStyle/>
          <a:p>
            <a:fld id="{218D233B-F1E7-4818-B22D-9EDEAA6025FD}" type="datetime1">
              <a:rPr lang="en-IN" smtClean="0"/>
              <a:t>11-03-2025</a:t>
            </a:fld>
            <a:endParaRPr lang="en-IN"/>
          </a:p>
        </p:txBody>
      </p:sp>
      <p:sp>
        <p:nvSpPr>
          <p:cNvPr id="5" name="Footer Placeholder 4">
            <a:extLst>
              <a:ext uri="{FF2B5EF4-FFF2-40B4-BE49-F238E27FC236}">
                <a16:creationId xmlns:a16="http://schemas.microsoft.com/office/drawing/2014/main" id="{77C63E68-219E-B6BD-06FF-D09E8B6D7CE6}"/>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F927A96D-72D0-92EE-3B5C-8BFD78B7D7AD}"/>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412334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F04E-14BF-8146-F649-927656875C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EC510D-E40E-01C5-FB7F-09741C6C96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E5ACC9-6839-7636-07F4-E47B104A0B91}"/>
              </a:ext>
            </a:extLst>
          </p:cNvPr>
          <p:cNvSpPr>
            <a:spLocks noGrp="1"/>
          </p:cNvSpPr>
          <p:nvPr>
            <p:ph type="dt" sz="half" idx="10"/>
          </p:nvPr>
        </p:nvSpPr>
        <p:spPr/>
        <p:txBody>
          <a:bodyPr/>
          <a:lstStyle/>
          <a:p>
            <a:fld id="{2A543A29-4BB0-4075-8E30-7986497052F0}" type="datetime1">
              <a:rPr lang="en-IN" smtClean="0"/>
              <a:t>11-03-2025</a:t>
            </a:fld>
            <a:endParaRPr lang="en-IN"/>
          </a:p>
        </p:txBody>
      </p:sp>
      <p:sp>
        <p:nvSpPr>
          <p:cNvPr id="5" name="Footer Placeholder 4">
            <a:extLst>
              <a:ext uri="{FF2B5EF4-FFF2-40B4-BE49-F238E27FC236}">
                <a16:creationId xmlns:a16="http://schemas.microsoft.com/office/drawing/2014/main" id="{331B4601-E63D-A03B-1DD8-CFB63233DA53}"/>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F609B235-6487-BCE9-DFAA-764CDD446CFE}"/>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3769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2733-E66D-2C01-CE97-F41A211F2E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778475-62F3-3BA2-991E-7D770F7AA9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6E4499-7667-A5BF-CFBF-9B3734E040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E2D099-6445-5C93-00AE-432EFD0706EB}"/>
              </a:ext>
            </a:extLst>
          </p:cNvPr>
          <p:cNvSpPr>
            <a:spLocks noGrp="1"/>
          </p:cNvSpPr>
          <p:nvPr>
            <p:ph type="dt" sz="half" idx="10"/>
          </p:nvPr>
        </p:nvSpPr>
        <p:spPr/>
        <p:txBody>
          <a:bodyPr/>
          <a:lstStyle/>
          <a:p>
            <a:fld id="{C1228DEB-068D-4137-AD7C-2A99AB9732F4}" type="datetime1">
              <a:rPr lang="en-IN" smtClean="0"/>
              <a:t>11-03-2025</a:t>
            </a:fld>
            <a:endParaRPr lang="en-IN"/>
          </a:p>
        </p:txBody>
      </p:sp>
      <p:sp>
        <p:nvSpPr>
          <p:cNvPr id="6" name="Footer Placeholder 5">
            <a:extLst>
              <a:ext uri="{FF2B5EF4-FFF2-40B4-BE49-F238E27FC236}">
                <a16:creationId xmlns:a16="http://schemas.microsoft.com/office/drawing/2014/main" id="{6C5B21F9-91D3-7C2A-79CF-2138303F1B9C}"/>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CA1F9FC0-4A14-8219-84DC-B1D61698EE4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04857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B0A1-9BD6-B0A3-1102-E0773ECBB3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E87F29-AEDA-BDF7-8C0B-52CF6D178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AB8B1-DB15-81F7-48C3-A6308F8FE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0A757F-7720-AA2F-16DB-5B4172569D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578B9F-AEC2-1CCB-17EA-93BC35E42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ADDEEA-4DF4-410A-B65E-F750E83FBB36}"/>
              </a:ext>
            </a:extLst>
          </p:cNvPr>
          <p:cNvSpPr>
            <a:spLocks noGrp="1"/>
          </p:cNvSpPr>
          <p:nvPr>
            <p:ph type="dt" sz="half" idx="10"/>
          </p:nvPr>
        </p:nvSpPr>
        <p:spPr/>
        <p:txBody>
          <a:bodyPr/>
          <a:lstStyle/>
          <a:p>
            <a:fld id="{040CC2F0-EA24-4949-874F-5F13F434AA44}" type="datetime1">
              <a:rPr lang="en-IN" smtClean="0"/>
              <a:t>11-03-2025</a:t>
            </a:fld>
            <a:endParaRPr lang="en-IN"/>
          </a:p>
        </p:txBody>
      </p:sp>
      <p:sp>
        <p:nvSpPr>
          <p:cNvPr id="8" name="Footer Placeholder 7">
            <a:extLst>
              <a:ext uri="{FF2B5EF4-FFF2-40B4-BE49-F238E27FC236}">
                <a16:creationId xmlns:a16="http://schemas.microsoft.com/office/drawing/2014/main" id="{90F839C7-3F7C-98F3-A612-DE6079BE9163}"/>
              </a:ext>
            </a:extLst>
          </p:cNvPr>
          <p:cNvSpPr>
            <a:spLocks noGrp="1"/>
          </p:cNvSpPr>
          <p:nvPr>
            <p:ph type="ftr" sz="quarter" idx="11"/>
          </p:nvPr>
        </p:nvSpPr>
        <p:spPr/>
        <p:txBody>
          <a:bodyPr/>
          <a:lstStyle/>
          <a:p>
            <a:r>
              <a:rPr lang="en-IN"/>
              <a:t>Galgotias University</a:t>
            </a:r>
          </a:p>
        </p:txBody>
      </p:sp>
      <p:sp>
        <p:nvSpPr>
          <p:cNvPr id="9" name="Slide Number Placeholder 8">
            <a:extLst>
              <a:ext uri="{FF2B5EF4-FFF2-40B4-BE49-F238E27FC236}">
                <a16:creationId xmlns:a16="http://schemas.microsoft.com/office/drawing/2014/main" id="{A6ED60D5-B96E-CB10-EF10-24D390209158}"/>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493610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85F8-3F04-96B2-DFBB-F5EA7C78F8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A8FDE9-0DB9-E2EC-9EDB-3F7928924032}"/>
              </a:ext>
            </a:extLst>
          </p:cNvPr>
          <p:cNvSpPr>
            <a:spLocks noGrp="1"/>
          </p:cNvSpPr>
          <p:nvPr>
            <p:ph type="dt" sz="half" idx="10"/>
          </p:nvPr>
        </p:nvSpPr>
        <p:spPr/>
        <p:txBody>
          <a:bodyPr/>
          <a:lstStyle/>
          <a:p>
            <a:fld id="{D9FCA4BE-841D-4DBA-BF59-98160D016E95}" type="datetime1">
              <a:rPr lang="en-IN" smtClean="0"/>
              <a:t>11-03-2025</a:t>
            </a:fld>
            <a:endParaRPr lang="en-IN"/>
          </a:p>
        </p:txBody>
      </p:sp>
      <p:sp>
        <p:nvSpPr>
          <p:cNvPr id="4" name="Footer Placeholder 3">
            <a:extLst>
              <a:ext uri="{FF2B5EF4-FFF2-40B4-BE49-F238E27FC236}">
                <a16:creationId xmlns:a16="http://schemas.microsoft.com/office/drawing/2014/main" id="{B76EA0CC-2F72-01A7-0018-794D28895805}"/>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D1946089-63E6-1B47-884D-22AD3D59DAD3}"/>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39517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68AA3-F340-1EBC-A758-E63E971B3C45}"/>
              </a:ext>
            </a:extLst>
          </p:cNvPr>
          <p:cNvSpPr>
            <a:spLocks noGrp="1"/>
          </p:cNvSpPr>
          <p:nvPr>
            <p:ph type="dt" sz="half" idx="10"/>
          </p:nvPr>
        </p:nvSpPr>
        <p:spPr/>
        <p:txBody>
          <a:bodyPr/>
          <a:lstStyle/>
          <a:p>
            <a:fld id="{2EA9DE3D-92F0-4B90-9BC3-DF561ACCB514}" type="datetime1">
              <a:rPr lang="en-IN" smtClean="0"/>
              <a:t>11-03-2025</a:t>
            </a:fld>
            <a:endParaRPr lang="en-IN"/>
          </a:p>
        </p:txBody>
      </p:sp>
      <p:sp>
        <p:nvSpPr>
          <p:cNvPr id="3" name="Footer Placeholder 2">
            <a:extLst>
              <a:ext uri="{FF2B5EF4-FFF2-40B4-BE49-F238E27FC236}">
                <a16:creationId xmlns:a16="http://schemas.microsoft.com/office/drawing/2014/main" id="{15C5A41D-81C9-E2BD-E9AF-3AA5DB41DC6F}"/>
              </a:ext>
            </a:extLst>
          </p:cNvPr>
          <p:cNvSpPr>
            <a:spLocks noGrp="1"/>
          </p:cNvSpPr>
          <p:nvPr>
            <p:ph type="ftr" sz="quarter" idx="11"/>
          </p:nvPr>
        </p:nvSpPr>
        <p:spPr/>
        <p:txBody>
          <a:bodyPr/>
          <a:lstStyle/>
          <a:p>
            <a:r>
              <a:rPr lang="en-IN"/>
              <a:t>Galgotias University</a:t>
            </a:r>
          </a:p>
        </p:txBody>
      </p:sp>
      <p:sp>
        <p:nvSpPr>
          <p:cNvPr id="4" name="Slide Number Placeholder 3">
            <a:extLst>
              <a:ext uri="{FF2B5EF4-FFF2-40B4-BE49-F238E27FC236}">
                <a16:creationId xmlns:a16="http://schemas.microsoft.com/office/drawing/2014/main" id="{F1F962B3-3ADB-9572-0FD2-4DB07FD8763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75577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F039-A9DA-5A12-2BF1-B6433B9DF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6751A8-C228-5300-A485-3F129FD363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584203-9632-6129-E4C9-0F99428BB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45EB5-72B0-9141-EA99-820C022CC386}"/>
              </a:ext>
            </a:extLst>
          </p:cNvPr>
          <p:cNvSpPr>
            <a:spLocks noGrp="1"/>
          </p:cNvSpPr>
          <p:nvPr>
            <p:ph type="dt" sz="half" idx="10"/>
          </p:nvPr>
        </p:nvSpPr>
        <p:spPr/>
        <p:txBody>
          <a:bodyPr/>
          <a:lstStyle/>
          <a:p>
            <a:fld id="{44A4D748-5313-48F5-9420-28CC4F9D5D65}" type="datetime1">
              <a:rPr lang="en-IN" smtClean="0"/>
              <a:t>11-03-2025</a:t>
            </a:fld>
            <a:endParaRPr lang="en-IN"/>
          </a:p>
        </p:txBody>
      </p:sp>
      <p:sp>
        <p:nvSpPr>
          <p:cNvPr id="6" name="Footer Placeholder 5">
            <a:extLst>
              <a:ext uri="{FF2B5EF4-FFF2-40B4-BE49-F238E27FC236}">
                <a16:creationId xmlns:a16="http://schemas.microsoft.com/office/drawing/2014/main" id="{A273D456-31B6-1D53-751D-AC82FEAB700D}"/>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CBC32809-415E-2282-E04D-9B200C1C352E}"/>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05967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4906-117D-5407-AA07-22F539EE4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36F0D2-D921-4FA7-DA84-8E8520EED9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D2AD95-AB02-5A07-7492-E9E0B8545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380F9-07CE-6F7A-6038-870977B023CB}"/>
              </a:ext>
            </a:extLst>
          </p:cNvPr>
          <p:cNvSpPr>
            <a:spLocks noGrp="1"/>
          </p:cNvSpPr>
          <p:nvPr>
            <p:ph type="dt" sz="half" idx="10"/>
          </p:nvPr>
        </p:nvSpPr>
        <p:spPr/>
        <p:txBody>
          <a:bodyPr/>
          <a:lstStyle/>
          <a:p>
            <a:fld id="{8E259F97-4389-4CF0-A3AF-539E1666475E}" type="datetime1">
              <a:rPr lang="en-IN" smtClean="0"/>
              <a:t>11-03-2025</a:t>
            </a:fld>
            <a:endParaRPr lang="en-IN"/>
          </a:p>
        </p:txBody>
      </p:sp>
      <p:sp>
        <p:nvSpPr>
          <p:cNvPr id="6" name="Footer Placeholder 5">
            <a:extLst>
              <a:ext uri="{FF2B5EF4-FFF2-40B4-BE49-F238E27FC236}">
                <a16:creationId xmlns:a16="http://schemas.microsoft.com/office/drawing/2014/main" id="{3B35F0A5-FF26-EF42-9F4E-7B487ABBDC60}"/>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A6CE9705-E90F-F624-39D6-6FCBE3A7BA48}"/>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833558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AADD83-735E-A88A-3D7F-6385A1A746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67D101-3984-8795-F0E9-CFAF99A144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624CD-D795-52B1-6203-0AF8F58B88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81F908-E6B3-4617-92D9-99814B0B813F}" type="datetime1">
              <a:rPr lang="en-IN" smtClean="0"/>
              <a:t>11-03-2025</a:t>
            </a:fld>
            <a:endParaRPr lang="en-IN"/>
          </a:p>
        </p:txBody>
      </p:sp>
      <p:sp>
        <p:nvSpPr>
          <p:cNvPr id="5" name="Footer Placeholder 4">
            <a:extLst>
              <a:ext uri="{FF2B5EF4-FFF2-40B4-BE49-F238E27FC236}">
                <a16:creationId xmlns:a16="http://schemas.microsoft.com/office/drawing/2014/main" id="{491CF967-AE37-65C8-EF03-EB7E3B912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IN"/>
              <a:t>Galgotias University</a:t>
            </a:r>
          </a:p>
        </p:txBody>
      </p:sp>
      <p:sp>
        <p:nvSpPr>
          <p:cNvPr id="6" name="Slide Number Placeholder 5">
            <a:extLst>
              <a:ext uri="{FF2B5EF4-FFF2-40B4-BE49-F238E27FC236}">
                <a16:creationId xmlns:a16="http://schemas.microsoft.com/office/drawing/2014/main" id="{C47BD2C0-494D-F5DE-E18D-99B852BA50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510230-8DD5-4BA5-AB2D-CA30FC08F9D7}" type="slidenum">
              <a:rPr lang="en-IN" smtClean="0"/>
              <a:t>‹#›</a:t>
            </a:fld>
            <a:endParaRPr lang="en-IN"/>
          </a:p>
        </p:txBody>
      </p:sp>
    </p:spTree>
    <p:extLst>
      <p:ext uri="{BB962C8B-B14F-4D97-AF65-F5344CB8AC3E}">
        <p14:creationId xmlns:p14="http://schemas.microsoft.com/office/powerpoint/2010/main" val="532666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Layout" Target="../diagrams/layout3.xml"/><Relationship Id="rId7" Type="http://schemas.openxmlformats.org/officeDocument/2006/relationships/image" Target="../media/image1.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Layout" Target="../diagrams/layout1.xml"/><Relationship Id="rId7" Type="http://schemas.openxmlformats.org/officeDocument/2006/relationships/image" Target="../media/image1.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Layout" Target="../diagrams/layout2.xml"/><Relationship Id="rId7" Type="http://schemas.openxmlformats.org/officeDocument/2006/relationships/image" Target="../media/image1.jp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841D-4109-20CB-B253-8EF7C080604D}"/>
              </a:ext>
            </a:extLst>
          </p:cNvPr>
          <p:cNvSpPr>
            <a:spLocks noGrp="1"/>
          </p:cNvSpPr>
          <p:nvPr>
            <p:ph type="ctrTitle"/>
          </p:nvPr>
        </p:nvSpPr>
        <p:spPr>
          <a:xfrm>
            <a:off x="1112520" y="2659753"/>
            <a:ext cx="8417477" cy="3696597"/>
          </a:xfrm>
        </p:spPr>
        <p:txBody>
          <a:bodyPr anchor="b">
            <a:normAutofit fontScale="90000"/>
          </a:bodyPr>
          <a:lstStyle/>
          <a:p>
            <a:pPr algn="l"/>
            <a:br>
              <a:rPr lang="en-US" sz="3600" b="1" dirty="0">
                <a:latin typeface="Georgia" panose="02040502050405020303" pitchFamily="18" charset="0"/>
                <a:cs typeface="Arial" panose="020B0604020202020204" pitchFamily="34" charset="0"/>
              </a:rPr>
            </a:br>
            <a:br>
              <a:rPr lang="en-US" sz="3600" b="1" dirty="0">
                <a:latin typeface="Georgia" panose="02040502050405020303" pitchFamily="18" charset="0"/>
                <a:cs typeface="Arial" panose="020B0604020202020204" pitchFamily="34" charset="0"/>
              </a:rPr>
            </a:br>
            <a:br>
              <a:rPr lang="en-US" sz="3600" b="1" dirty="0">
                <a:latin typeface="Georgia" panose="02040502050405020303" pitchFamily="18" charset="0"/>
                <a:cs typeface="Arial" panose="020B0604020202020204" pitchFamily="34" charset="0"/>
              </a:rPr>
            </a:br>
            <a:br>
              <a:rPr lang="en-US" sz="3600" b="1" dirty="0">
                <a:latin typeface="Georgia" panose="02040502050405020303" pitchFamily="18" charset="0"/>
                <a:cs typeface="Arial" panose="020B0604020202020204" pitchFamily="34" charset="0"/>
              </a:rPr>
            </a:br>
            <a:br>
              <a:rPr lang="en-US" sz="3600" b="1" dirty="0">
                <a:latin typeface="Georgia" panose="02040502050405020303" pitchFamily="18" charset="0"/>
                <a:cs typeface="Arial" panose="020B0604020202020204" pitchFamily="34" charset="0"/>
              </a:rPr>
            </a:br>
            <a:r>
              <a:rPr lang="en-IN" sz="4400" b="1" dirty="0">
                <a:latin typeface="+mn-lt"/>
                <a:cs typeface="Arial" panose="020B0604020202020204" pitchFamily="34" charset="0"/>
              </a:rPr>
              <a:t>Analysis Framework and Empirical Analysis</a:t>
            </a:r>
            <a:br>
              <a:rPr lang="en-IN" sz="4800" b="1" dirty="0">
                <a:latin typeface="Georgia" panose="02040502050405020303" pitchFamily="18" charset="0"/>
                <a:cs typeface="Arial" panose="020B0604020202020204" pitchFamily="34" charset="0"/>
              </a:rPr>
            </a:br>
            <a:br>
              <a:rPr lang="en-IN" sz="4800" b="1" dirty="0">
                <a:latin typeface="Georgia" panose="02040502050405020303" pitchFamily="18" charset="0"/>
                <a:cs typeface="Arial" panose="020B0604020202020204" pitchFamily="34" charset="0"/>
              </a:rPr>
            </a:br>
            <a:br>
              <a:rPr lang="en-IN" sz="4800" b="1" dirty="0">
                <a:latin typeface="Georgia" panose="02040502050405020303" pitchFamily="18" charset="0"/>
                <a:cs typeface="Arial" panose="020B0604020202020204" pitchFamily="34" charset="0"/>
              </a:rPr>
            </a:br>
            <a:br>
              <a:rPr lang="en-IN" sz="4800" b="1" dirty="0">
                <a:latin typeface="Georgia" panose="02040502050405020303" pitchFamily="18" charset="0"/>
                <a:cs typeface="Arial" panose="020B0604020202020204" pitchFamily="34" charset="0"/>
              </a:rPr>
            </a:br>
            <a:r>
              <a:rPr lang="en-IN" sz="1800" b="1" dirty="0">
                <a:latin typeface="Georgia" panose="02040502050405020303" pitchFamily="18" charset="0"/>
                <a:cs typeface="Arial" panose="020B0604020202020204" pitchFamily="34" charset="0"/>
              </a:rPr>
              <a:t>Session No.: 4</a:t>
            </a:r>
            <a:br>
              <a:rPr lang="en-IN" sz="1800" b="1" dirty="0">
                <a:latin typeface="Georgia" panose="02040502050405020303" pitchFamily="18" charset="0"/>
                <a:cs typeface="Arial" panose="020B0604020202020204" pitchFamily="34" charset="0"/>
              </a:rPr>
            </a:br>
            <a:r>
              <a:rPr lang="en-IN" sz="1800" b="1" dirty="0">
                <a:latin typeface="Georgia" panose="02040502050405020303" pitchFamily="18" charset="0"/>
                <a:cs typeface="Arial" panose="020B0604020202020204" pitchFamily="34" charset="0"/>
              </a:rPr>
              <a:t>Course Name: Design and analysis of algorithm</a:t>
            </a:r>
            <a:br>
              <a:rPr lang="en-IN" sz="1800" b="1" dirty="0">
                <a:latin typeface="Georgia" panose="02040502050405020303" pitchFamily="18" charset="0"/>
                <a:cs typeface="Arial" panose="020B0604020202020204" pitchFamily="34" charset="0"/>
              </a:rPr>
            </a:br>
            <a:r>
              <a:rPr lang="en-IN" sz="1800" b="1" dirty="0">
                <a:latin typeface="Georgia" panose="02040502050405020303" pitchFamily="18" charset="0"/>
                <a:cs typeface="Arial" panose="020B0604020202020204" pitchFamily="34" charset="0"/>
              </a:rPr>
              <a:t>Course Code: R1UC407B</a:t>
            </a:r>
            <a:br>
              <a:rPr lang="en-IN" sz="1800" b="1" dirty="0">
                <a:latin typeface="Georgia" panose="02040502050405020303" pitchFamily="18" charset="0"/>
                <a:cs typeface="Arial" panose="020B0604020202020204" pitchFamily="34" charset="0"/>
              </a:rPr>
            </a:br>
            <a:r>
              <a:rPr lang="en-IN" sz="1800" b="1" dirty="0">
                <a:latin typeface="Georgia" panose="02040502050405020303" pitchFamily="18" charset="0"/>
                <a:cs typeface="Arial" panose="020B0604020202020204" pitchFamily="34" charset="0"/>
              </a:rPr>
              <a:t>Instructor Name: Pradeep Chauhan</a:t>
            </a:r>
            <a:br>
              <a:rPr lang="en-IN" sz="1800" b="1" dirty="0">
                <a:latin typeface="Georgia" panose="02040502050405020303" pitchFamily="18" charset="0"/>
                <a:cs typeface="Arial" panose="020B0604020202020204" pitchFamily="34" charset="0"/>
              </a:rPr>
            </a:br>
            <a:r>
              <a:rPr lang="en-US" sz="1800" b="1" dirty="0">
                <a:latin typeface="Georgia" panose="02040502050405020303" pitchFamily="18" charset="0"/>
                <a:cs typeface="Arial" panose="020B0604020202020204" pitchFamily="34" charset="0"/>
              </a:rPr>
              <a:t>Duration: 50 Min.</a:t>
            </a:r>
            <a:br>
              <a:rPr lang="en-US" sz="1800" b="1" dirty="0">
                <a:latin typeface="Georgia" panose="02040502050405020303" pitchFamily="18" charset="0"/>
                <a:cs typeface="Arial" panose="020B0604020202020204" pitchFamily="34" charset="0"/>
              </a:rPr>
            </a:br>
            <a:r>
              <a:rPr lang="en-US" sz="1800" b="1" dirty="0">
                <a:latin typeface="Georgia" panose="02040502050405020303" pitchFamily="18" charset="0"/>
                <a:cs typeface="Arial" panose="020B0604020202020204" pitchFamily="34" charset="0"/>
              </a:rPr>
              <a:t>Date of Conduction of Class:</a:t>
            </a:r>
            <a:br>
              <a:rPr lang="en-US" sz="1800" b="1" dirty="0">
                <a:latin typeface="Georgia" panose="02040502050405020303" pitchFamily="18" charset="0"/>
                <a:cs typeface="Arial" panose="020B0604020202020204" pitchFamily="34" charset="0"/>
              </a:rPr>
            </a:br>
            <a:br>
              <a:rPr lang="en-IN" sz="1800" b="1" dirty="0">
                <a:latin typeface="Georgia" panose="02040502050405020303" pitchFamily="18" charset="0"/>
                <a:cs typeface="Arial" panose="020B0604020202020204" pitchFamily="34" charset="0"/>
              </a:rPr>
            </a:br>
            <a:endParaRPr lang="en-IN" sz="4800" b="1" dirty="0">
              <a:latin typeface="Georgia" panose="02040502050405020303" pitchFamily="18" charset="0"/>
              <a:cs typeface="Arial" panose="020B0604020202020204" pitchFamily="34" charset="0"/>
            </a:endParaRPr>
          </a:p>
        </p:txBody>
      </p:sp>
      <p:sp>
        <p:nvSpPr>
          <p:cNvPr id="4" name="Footer Placeholder 3">
            <a:extLst>
              <a:ext uri="{FF2B5EF4-FFF2-40B4-BE49-F238E27FC236}">
                <a16:creationId xmlns:a16="http://schemas.microsoft.com/office/drawing/2014/main" id="{6A2F329F-0D28-AAA9-6271-058B6B36CA1F}"/>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4D4B0897-FD56-B45E-C539-435F743AAB4C}"/>
              </a:ext>
            </a:extLst>
          </p:cNvPr>
          <p:cNvSpPr>
            <a:spLocks noGrp="1"/>
          </p:cNvSpPr>
          <p:nvPr>
            <p:ph type="sldNum" sz="quarter" idx="12"/>
          </p:nvPr>
        </p:nvSpPr>
        <p:spPr/>
        <p:txBody>
          <a:bodyPr/>
          <a:lstStyle/>
          <a:p>
            <a:fld id="{26510230-8DD5-4BA5-AB2D-CA30FC08F9D7}" type="slidenum">
              <a:rPr lang="en-IN" smtClean="0"/>
              <a:t>1</a:t>
            </a:fld>
            <a:endParaRPr lang="en-IN"/>
          </a:p>
        </p:txBody>
      </p:sp>
      <p:pic>
        <p:nvPicPr>
          <p:cNvPr id="10" name="Picture 9" descr="A blue circle with text and words&#10;&#10;Description automatically generated">
            <a:extLst>
              <a:ext uri="{FF2B5EF4-FFF2-40B4-BE49-F238E27FC236}">
                <a16:creationId xmlns:a16="http://schemas.microsoft.com/office/drawing/2014/main" id="{B8F66ABA-C07C-7B4E-0E32-86C3BB04A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5" y="176753"/>
            <a:ext cx="1190469" cy="1190469"/>
          </a:xfrm>
          <a:prstGeom prst="rect">
            <a:avLst/>
          </a:prstGeom>
        </p:spPr>
      </p:pic>
      <p:pic>
        <p:nvPicPr>
          <p:cNvPr id="8" name="Picture 7">
            <a:extLst>
              <a:ext uri="{FF2B5EF4-FFF2-40B4-BE49-F238E27FC236}">
                <a16:creationId xmlns:a16="http://schemas.microsoft.com/office/drawing/2014/main" id="{D622C87D-66F3-E0F4-0306-4C9A87A526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2827898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CC62E-968E-688D-A461-16B8E8F1C7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D60C6D-F2AA-642D-5F51-A8B19B0D2141}"/>
              </a:ext>
            </a:extLst>
          </p:cNvPr>
          <p:cNvSpPr>
            <a:spLocks noGrp="1"/>
          </p:cNvSpPr>
          <p:nvPr>
            <p:ph type="title"/>
          </p:nvPr>
        </p:nvSpPr>
        <p:spPr/>
        <p:txBody>
          <a:bodyPr>
            <a:normAutofit fontScale="90000"/>
          </a:bodyPr>
          <a:lstStyle/>
          <a:p>
            <a:br>
              <a:rPr lang="en-SG" sz="3200" b="1" dirty="0">
                <a:effectLst/>
                <a:latin typeface="Times New Roman" panose="02020603050405020304" pitchFamily="18" charset="0"/>
                <a:ea typeface="Calibri" panose="020F0502020204030204" pitchFamily="34" charset="0"/>
              </a:rPr>
            </a:br>
            <a:r>
              <a:rPr lang="en-SG" sz="3200" b="1" dirty="0">
                <a:effectLst/>
                <a:latin typeface="Times New Roman" panose="02020603050405020304" pitchFamily="18" charset="0"/>
                <a:ea typeface="Calibri" panose="020F0502020204030204" pitchFamily="34" charset="0"/>
              </a:rPr>
              <a:t>Activity-1: Think Pair Share (15 minutes)</a:t>
            </a:r>
            <a:br>
              <a:rPr lang="en-US" sz="1800" dirty="0">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C2DFAB62-8F36-946B-0A19-AA47C93BD4A6}"/>
              </a:ext>
            </a:extLst>
          </p:cNvPr>
          <p:cNvSpPr>
            <a:spLocks noGrp="1"/>
          </p:cNvSpPr>
          <p:nvPr>
            <p:ph idx="1"/>
          </p:nvPr>
        </p:nvSpPr>
        <p:spPr/>
        <p:txBody>
          <a:bodyPr/>
          <a:lstStyle/>
          <a:p>
            <a:pPr marL="0" marR="359410" lvl="0" indent="0">
              <a:lnSpc>
                <a:spcPct val="107000"/>
              </a:lnSpc>
              <a:spcAft>
                <a:spcPts val="800"/>
              </a:spcAft>
              <a:buNone/>
            </a:pPr>
            <a:r>
              <a:rPr lang="en-IN" sz="3600" dirty="0">
                <a:latin typeface="Times New Roman" panose="02020603050405020304" pitchFamily="18" charset="0"/>
                <a:ea typeface="Calibri" panose="020F0502020204030204" pitchFamily="34" charset="0"/>
                <a:cs typeface="Times New Roman" panose="02020603050405020304" pitchFamily="18" charset="0"/>
              </a:rPr>
              <a:t>Analyse and write best, worst and average case complexity of linear search, binary search and quick sort.</a:t>
            </a:r>
          </a:p>
          <a:p>
            <a:pPr marL="0" marR="359410" lvl="0" indent="0">
              <a:lnSpc>
                <a:spcPct val="107000"/>
              </a:lnSpc>
              <a:spcAft>
                <a:spcPts val="800"/>
              </a:spcAft>
              <a:buNone/>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C5286EC3-61B2-68F6-0955-50329E7C1D7B}"/>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25425CFA-27D0-3E01-1CC6-29B5E76B744A}"/>
              </a:ext>
            </a:extLst>
          </p:cNvPr>
          <p:cNvSpPr>
            <a:spLocks noGrp="1"/>
          </p:cNvSpPr>
          <p:nvPr>
            <p:ph type="sldNum" sz="quarter" idx="12"/>
          </p:nvPr>
        </p:nvSpPr>
        <p:spPr/>
        <p:txBody>
          <a:bodyPr/>
          <a:lstStyle/>
          <a:p>
            <a:fld id="{26510230-8DD5-4BA5-AB2D-CA30FC08F9D7}" type="slidenum">
              <a:rPr lang="en-IN" smtClean="0"/>
              <a:t>10</a:t>
            </a:fld>
            <a:endParaRPr lang="en-IN"/>
          </a:p>
        </p:txBody>
      </p:sp>
    </p:spTree>
    <p:extLst>
      <p:ext uri="{BB962C8B-B14F-4D97-AF65-F5344CB8AC3E}">
        <p14:creationId xmlns:p14="http://schemas.microsoft.com/office/powerpoint/2010/main" val="1000706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8E3D3-5416-2940-1D05-671B50B11473}"/>
              </a:ext>
            </a:extLst>
          </p:cNvPr>
          <p:cNvSpPr>
            <a:spLocks noGrp="1"/>
          </p:cNvSpPr>
          <p:nvPr>
            <p:ph type="title"/>
          </p:nvPr>
        </p:nvSpPr>
        <p:spPr>
          <a:xfrm>
            <a:off x="313509" y="854440"/>
            <a:ext cx="10933611" cy="4388119"/>
          </a:xfrm>
        </p:spPr>
        <p:txBody>
          <a:bodyPr vert="horz" lIns="91440" tIns="45720" rIns="91440" bIns="45720" rtlCol="0" anchor="t">
            <a:normAutofit/>
          </a:bodyPr>
          <a:lstStyle/>
          <a:p>
            <a:r>
              <a:rPr lang="en-US" sz="4000" b="1" dirty="0">
                <a:solidFill>
                  <a:schemeClr val="tx2"/>
                </a:solidFill>
              </a:rPr>
              <a:t>Reflection-</a:t>
            </a:r>
            <a:br>
              <a:rPr lang="en-US" sz="4000" b="1" dirty="0">
                <a:solidFill>
                  <a:schemeClr val="tx2"/>
                </a:solidFill>
              </a:rPr>
            </a:br>
            <a:r>
              <a:rPr lang="en-US" sz="4000" b="1" dirty="0">
                <a:solidFill>
                  <a:schemeClr val="tx2"/>
                </a:solidFill>
              </a:rPr>
              <a:t>Linear Search : </a:t>
            </a:r>
            <a:r>
              <a:rPr lang="en-US" sz="4000" dirty="0">
                <a:solidFill>
                  <a:schemeClr val="tx2"/>
                </a:solidFill>
              </a:rPr>
              <a:t>O(1),O(n) and O(n)</a:t>
            </a:r>
            <a:br>
              <a:rPr lang="en-US" sz="4000" b="1" dirty="0">
                <a:solidFill>
                  <a:schemeClr val="tx2"/>
                </a:solidFill>
              </a:rPr>
            </a:br>
            <a:r>
              <a:rPr lang="en-US" sz="4000" b="1" dirty="0">
                <a:solidFill>
                  <a:schemeClr val="tx2"/>
                </a:solidFill>
              </a:rPr>
              <a:t>Binary Search : </a:t>
            </a:r>
            <a:r>
              <a:rPr lang="en-US" sz="4000" dirty="0">
                <a:solidFill>
                  <a:schemeClr val="tx2"/>
                </a:solidFill>
              </a:rPr>
              <a:t>O(1), O(log n) and O(log n)</a:t>
            </a:r>
          </a:p>
        </p:txBody>
      </p:sp>
      <p:sp>
        <p:nvSpPr>
          <p:cNvPr id="7" name="Footer Placeholder 6">
            <a:extLst>
              <a:ext uri="{FF2B5EF4-FFF2-40B4-BE49-F238E27FC236}">
                <a16:creationId xmlns:a16="http://schemas.microsoft.com/office/drawing/2014/main" id="{8DBBCF98-7194-A5B3-66D3-440169D0A907}"/>
              </a:ext>
            </a:extLst>
          </p:cNvPr>
          <p:cNvSpPr>
            <a:spLocks noGrp="1"/>
          </p:cNvSpPr>
          <p:nvPr>
            <p:ph type="ftr" sz="quarter" idx="11"/>
          </p:nvPr>
        </p:nvSpPr>
        <p:spPr/>
        <p:txBody>
          <a:bodyPr/>
          <a:lstStyle/>
          <a:p>
            <a:r>
              <a:rPr lang="en-IN"/>
              <a:t>Galgotias University</a:t>
            </a:r>
          </a:p>
        </p:txBody>
      </p:sp>
      <p:sp>
        <p:nvSpPr>
          <p:cNvPr id="9" name="Slide Number Placeholder 8">
            <a:extLst>
              <a:ext uri="{FF2B5EF4-FFF2-40B4-BE49-F238E27FC236}">
                <a16:creationId xmlns:a16="http://schemas.microsoft.com/office/drawing/2014/main" id="{1F036879-2E50-808F-68A7-FB01CEB99BF0}"/>
              </a:ext>
            </a:extLst>
          </p:cNvPr>
          <p:cNvSpPr>
            <a:spLocks noGrp="1"/>
          </p:cNvSpPr>
          <p:nvPr>
            <p:ph type="sldNum" sz="quarter" idx="12"/>
          </p:nvPr>
        </p:nvSpPr>
        <p:spPr/>
        <p:txBody>
          <a:bodyPr/>
          <a:lstStyle/>
          <a:p>
            <a:fld id="{26510230-8DD5-4BA5-AB2D-CA30FC08F9D7}" type="slidenum">
              <a:rPr lang="en-IN" smtClean="0"/>
              <a:t>11</a:t>
            </a:fld>
            <a:endParaRPr lang="en-IN"/>
          </a:p>
        </p:txBody>
      </p:sp>
      <p:pic>
        <p:nvPicPr>
          <p:cNvPr id="16" name="Picture 15" descr="A blue circle with text and words&#10;&#10;Description automatically generated">
            <a:extLst>
              <a:ext uri="{FF2B5EF4-FFF2-40B4-BE49-F238E27FC236}">
                <a16:creationId xmlns:a16="http://schemas.microsoft.com/office/drawing/2014/main" id="{820737F5-4AA9-BC02-8957-C9DB2C2DF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42F28D91-705A-E725-0E92-0E3494439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2766167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13D93-F7EB-1F44-6369-925A00F16C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C06A67-F619-9567-76EB-911052334CAE}"/>
              </a:ext>
            </a:extLst>
          </p:cNvPr>
          <p:cNvSpPr>
            <a:spLocks noGrp="1"/>
          </p:cNvSpPr>
          <p:nvPr>
            <p:ph type="title"/>
          </p:nvPr>
        </p:nvSpPr>
        <p:spPr/>
        <p:txBody>
          <a:bodyPr>
            <a:normAutofit fontScale="90000"/>
          </a:bodyPr>
          <a:lstStyle/>
          <a:p>
            <a:br>
              <a:rPr lang="en-SG" sz="3200" b="1" dirty="0">
                <a:effectLst/>
                <a:latin typeface="Times New Roman" panose="02020603050405020304" pitchFamily="18" charset="0"/>
                <a:ea typeface="Calibri" panose="020F0502020204030204" pitchFamily="34" charset="0"/>
              </a:rPr>
            </a:br>
            <a:r>
              <a:rPr lang="en-SG" sz="3200" b="1" dirty="0">
                <a:effectLst/>
                <a:latin typeface="Times New Roman" panose="02020603050405020304" pitchFamily="18" charset="0"/>
                <a:ea typeface="Calibri" panose="020F0502020204030204" pitchFamily="34" charset="0"/>
              </a:rPr>
              <a:t>Activity-2: Individual(10 minutes)</a:t>
            </a:r>
            <a:br>
              <a:rPr lang="en-US" sz="1800" dirty="0">
                <a:effectLst/>
                <a:latin typeface="Calibri" panose="020F0502020204030204" pitchFamily="34" charset="0"/>
                <a:ea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4898396D-CE73-4786-E948-DDA4F26D5625}"/>
              </a:ext>
            </a:extLst>
          </p:cNvPr>
          <p:cNvSpPr>
            <a:spLocks noGrp="1"/>
          </p:cNvSpPr>
          <p:nvPr>
            <p:ph idx="1"/>
          </p:nvPr>
        </p:nvSpPr>
        <p:spPr/>
        <p:txBody>
          <a:bodyPr/>
          <a:lstStyle/>
          <a:p>
            <a:pPr marL="0" marR="359410" lvl="0" indent="0">
              <a:lnSpc>
                <a:spcPct val="107000"/>
              </a:lnSpc>
              <a:spcAft>
                <a:spcPts val="800"/>
              </a:spcAft>
              <a:buNone/>
            </a:pPr>
            <a:r>
              <a:rPr lang="en-IN" sz="3600" dirty="0">
                <a:latin typeface="Times New Roman" panose="02020603050405020304" pitchFamily="18" charset="0"/>
                <a:ea typeface="Calibri" panose="020F0502020204030204" pitchFamily="34" charset="0"/>
                <a:cs typeface="Times New Roman" panose="02020603050405020304" pitchFamily="18" charset="0"/>
              </a:rPr>
              <a:t>MCQ based Quiz on this session.</a:t>
            </a:r>
          </a:p>
          <a:p>
            <a:pPr marL="0" marR="359410" lvl="0" indent="0">
              <a:lnSpc>
                <a:spcPct val="107000"/>
              </a:lnSpc>
              <a:spcAft>
                <a:spcPts val="800"/>
              </a:spcAft>
              <a:buNone/>
            </a:pP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C2756535-8EE6-9FEA-2CF4-CAB41C680C26}"/>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03B8B466-CC03-B1BE-2AA2-8DB51F015665}"/>
              </a:ext>
            </a:extLst>
          </p:cNvPr>
          <p:cNvSpPr>
            <a:spLocks noGrp="1"/>
          </p:cNvSpPr>
          <p:nvPr>
            <p:ph type="sldNum" sz="quarter" idx="12"/>
          </p:nvPr>
        </p:nvSpPr>
        <p:spPr/>
        <p:txBody>
          <a:bodyPr/>
          <a:lstStyle/>
          <a:p>
            <a:fld id="{26510230-8DD5-4BA5-AB2D-CA30FC08F9D7}" type="slidenum">
              <a:rPr lang="en-IN" smtClean="0"/>
              <a:t>12</a:t>
            </a:fld>
            <a:endParaRPr lang="en-IN"/>
          </a:p>
        </p:txBody>
      </p:sp>
    </p:spTree>
    <p:extLst>
      <p:ext uri="{BB962C8B-B14F-4D97-AF65-F5344CB8AC3E}">
        <p14:creationId xmlns:p14="http://schemas.microsoft.com/office/powerpoint/2010/main" val="1407249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3DBE3F-456E-67E4-6EC5-486E5EAA71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9D9A42-1B8C-C316-C3C7-F98428B86763}"/>
              </a:ext>
            </a:extLst>
          </p:cNvPr>
          <p:cNvSpPr>
            <a:spLocks noGrp="1"/>
          </p:cNvSpPr>
          <p:nvPr>
            <p:ph type="title"/>
          </p:nvPr>
        </p:nvSpPr>
        <p:spPr>
          <a:xfrm>
            <a:off x="558702" y="1102452"/>
            <a:ext cx="10542973" cy="822858"/>
          </a:xfrm>
        </p:spPr>
        <p:txBody>
          <a:bodyPr anchor="ctr">
            <a:normAutofit/>
          </a:bodyPr>
          <a:lstStyle/>
          <a:p>
            <a:r>
              <a:rPr lang="en-IN" sz="4000" b="1" dirty="0">
                <a:latin typeface="Arial" panose="020B0604020202020204" pitchFamily="34" charset="0"/>
                <a:cs typeface="Arial" panose="020B0604020202020204" pitchFamily="34" charset="0"/>
              </a:rPr>
              <a:t>Conclusion: Now students can:</a:t>
            </a:r>
          </a:p>
        </p:txBody>
      </p:sp>
      <p:sp>
        <p:nvSpPr>
          <p:cNvPr id="4" name="Footer Placeholder 3">
            <a:extLst>
              <a:ext uri="{FF2B5EF4-FFF2-40B4-BE49-F238E27FC236}">
                <a16:creationId xmlns:a16="http://schemas.microsoft.com/office/drawing/2014/main" id="{8C6D8BAA-767B-579C-9A36-EBE6512A107C}"/>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6515DFC3-3665-D975-75A1-09281FAF4642}"/>
              </a:ext>
            </a:extLst>
          </p:cNvPr>
          <p:cNvSpPr>
            <a:spLocks noGrp="1"/>
          </p:cNvSpPr>
          <p:nvPr>
            <p:ph type="sldNum" sz="quarter" idx="12"/>
          </p:nvPr>
        </p:nvSpPr>
        <p:spPr/>
        <p:txBody>
          <a:bodyPr/>
          <a:lstStyle/>
          <a:p>
            <a:fld id="{26510230-8DD5-4BA5-AB2D-CA30FC08F9D7}" type="slidenum">
              <a:rPr lang="en-IN" smtClean="0"/>
              <a:t>13</a:t>
            </a:fld>
            <a:endParaRPr lang="en-IN"/>
          </a:p>
        </p:txBody>
      </p:sp>
      <p:graphicFrame>
        <p:nvGraphicFramePr>
          <p:cNvPr id="6" name="Title 1">
            <a:extLst>
              <a:ext uri="{FF2B5EF4-FFF2-40B4-BE49-F238E27FC236}">
                <a16:creationId xmlns:a16="http://schemas.microsoft.com/office/drawing/2014/main" id="{80BD8DFA-CC5F-7956-7D0D-8040A41841B7}"/>
              </a:ext>
            </a:extLst>
          </p:cNvPr>
          <p:cNvGraphicFramePr/>
          <p:nvPr>
            <p:extLst>
              <p:ext uri="{D42A27DB-BD31-4B8C-83A1-F6EECF244321}">
                <p14:modId xmlns:p14="http://schemas.microsoft.com/office/powerpoint/2010/main" val="49033230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blue circle with text and words&#10;&#10;Description automatically generated">
            <a:extLst>
              <a:ext uri="{FF2B5EF4-FFF2-40B4-BE49-F238E27FC236}">
                <a16:creationId xmlns:a16="http://schemas.microsoft.com/office/drawing/2014/main" id="{F580AEBE-267E-8820-FD12-2D209E9FF7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F8F232C1-41E0-A5BF-B38A-FB974D51C9C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3523487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995B-751B-0A32-5A21-E7C3B8B54B6B}"/>
              </a:ext>
            </a:extLst>
          </p:cNvPr>
          <p:cNvSpPr>
            <a:spLocks noGrp="1"/>
          </p:cNvSpPr>
          <p:nvPr>
            <p:ph type="title"/>
          </p:nvPr>
        </p:nvSpPr>
        <p:spPr>
          <a:xfrm>
            <a:off x="901762" y="1198963"/>
            <a:ext cx="9818849" cy="3936917"/>
          </a:xfrm>
        </p:spPr>
        <p:txBody>
          <a:bodyPr>
            <a:noAutofit/>
          </a:bodyPr>
          <a:lstStyle/>
          <a:p>
            <a:r>
              <a:rPr lang="en-US" dirty="0">
                <a:latin typeface="Georgia" panose="02040502050405020303" pitchFamily="18" charset="0"/>
              </a:rPr>
              <a:t>Post session activities</a:t>
            </a:r>
            <a:br>
              <a:rPr lang="en-US" dirty="0">
                <a:latin typeface="Georgia" panose="02040502050405020303" pitchFamily="18" charset="0"/>
              </a:rPr>
            </a:br>
            <a:br>
              <a:rPr lang="en-US" dirty="0">
                <a:latin typeface="Georgia" panose="02040502050405020303" pitchFamily="18" charset="0"/>
              </a:rPr>
            </a:br>
            <a:r>
              <a:rPr lang="en-US" sz="3200" dirty="0">
                <a:latin typeface="Georgia" panose="02040502050405020303" pitchFamily="18" charset="0"/>
              </a:rPr>
              <a:t>MCQ Based Quiz.</a:t>
            </a:r>
            <a:br>
              <a:rPr lang="en-US" dirty="0">
                <a:latin typeface="Georgia" panose="02040502050405020303" pitchFamily="18" charset="0"/>
              </a:rPr>
            </a:br>
            <a:br>
              <a:rPr lang="en-US" sz="3600" dirty="0">
                <a:latin typeface="Georgia" panose="02040502050405020303" pitchFamily="18" charset="0"/>
              </a:rPr>
            </a:br>
            <a:br>
              <a:rPr lang="en-US" sz="2800" dirty="0">
                <a:latin typeface="Georgia" panose="02040502050405020303" pitchFamily="18" charset="0"/>
              </a:rPr>
            </a:br>
            <a:endParaRPr lang="en-IN" sz="2800" dirty="0">
              <a:latin typeface="Georgia" panose="02040502050405020303" pitchFamily="18" charset="0"/>
            </a:endParaRPr>
          </a:p>
        </p:txBody>
      </p:sp>
      <p:sp>
        <p:nvSpPr>
          <p:cNvPr id="5" name="Footer Placeholder 4">
            <a:extLst>
              <a:ext uri="{FF2B5EF4-FFF2-40B4-BE49-F238E27FC236}">
                <a16:creationId xmlns:a16="http://schemas.microsoft.com/office/drawing/2014/main" id="{F1040086-9969-C241-AB60-108D142D9E10}"/>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1EF65707-3814-3027-565A-48A3BE9C3CE3}"/>
              </a:ext>
            </a:extLst>
          </p:cNvPr>
          <p:cNvSpPr>
            <a:spLocks noGrp="1"/>
          </p:cNvSpPr>
          <p:nvPr>
            <p:ph type="sldNum" sz="quarter" idx="12"/>
          </p:nvPr>
        </p:nvSpPr>
        <p:spPr/>
        <p:txBody>
          <a:bodyPr/>
          <a:lstStyle/>
          <a:p>
            <a:fld id="{26510230-8DD5-4BA5-AB2D-CA30FC08F9D7}" type="slidenum">
              <a:rPr lang="en-IN" smtClean="0"/>
              <a:t>14</a:t>
            </a:fld>
            <a:endParaRPr lang="en-IN"/>
          </a:p>
        </p:txBody>
      </p:sp>
      <p:pic>
        <p:nvPicPr>
          <p:cNvPr id="7" name="Picture 6" descr="A blue circle with text and words&#10;&#10;Description automatically generated">
            <a:extLst>
              <a:ext uri="{FF2B5EF4-FFF2-40B4-BE49-F238E27FC236}">
                <a16:creationId xmlns:a16="http://schemas.microsoft.com/office/drawing/2014/main" id="{C592EB9A-7F96-10B0-43BD-B1F95C6FB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A01523D9-5DDB-3527-A0E3-5779C8EBF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398271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E995B-751B-0A32-5A21-E7C3B8B54B6B}"/>
              </a:ext>
            </a:extLst>
          </p:cNvPr>
          <p:cNvSpPr>
            <a:spLocks noGrp="1"/>
          </p:cNvSpPr>
          <p:nvPr>
            <p:ph type="title"/>
          </p:nvPr>
        </p:nvSpPr>
        <p:spPr>
          <a:xfrm>
            <a:off x="683655" y="1213803"/>
            <a:ext cx="10074911" cy="2504757"/>
          </a:xfrm>
        </p:spPr>
        <p:txBody>
          <a:bodyPr>
            <a:noAutofit/>
          </a:bodyPr>
          <a:lstStyle/>
          <a:p>
            <a:r>
              <a:rPr lang="en-US" sz="3600" dirty="0">
                <a:latin typeface="Georgia" panose="02040502050405020303" pitchFamily="18" charset="0"/>
              </a:rPr>
              <a:t>In the next session, various techniques of algorithm and space complexity analysis will be discussed .</a:t>
            </a:r>
            <a:endParaRPr lang="en-IN" sz="3600" dirty="0">
              <a:latin typeface="Georgia" panose="02040502050405020303" pitchFamily="18" charset="0"/>
            </a:endParaRPr>
          </a:p>
        </p:txBody>
      </p:sp>
      <p:sp>
        <p:nvSpPr>
          <p:cNvPr id="5" name="Footer Placeholder 4">
            <a:extLst>
              <a:ext uri="{FF2B5EF4-FFF2-40B4-BE49-F238E27FC236}">
                <a16:creationId xmlns:a16="http://schemas.microsoft.com/office/drawing/2014/main" id="{F1040086-9969-C241-AB60-108D142D9E10}"/>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1EF65707-3814-3027-565A-48A3BE9C3CE3}"/>
              </a:ext>
            </a:extLst>
          </p:cNvPr>
          <p:cNvSpPr>
            <a:spLocks noGrp="1"/>
          </p:cNvSpPr>
          <p:nvPr>
            <p:ph type="sldNum" sz="quarter" idx="12"/>
          </p:nvPr>
        </p:nvSpPr>
        <p:spPr/>
        <p:txBody>
          <a:bodyPr/>
          <a:lstStyle/>
          <a:p>
            <a:fld id="{26510230-8DD5-4BA5-AB2D-CA30FC08F9D7}" type="slidenum">
              <a:rPr lang="en-IN" smtClean="0"/>
              <a:t>15</a:t>
            </a:fld>
            <a:endParaRPr lang="en-IN"/>
          </a:p>
        </p:txBody>
      </p:sp>
      <p:pic>
        <p:nvPicPr>
          <p:cNvPr id="7" name="Picture 6" descr="A blue circle with text and words&#10;&#10;Description automatically generated">
            <a:extLst>
              <a:ext uri="{FF2B5EF4-FFF2-40B4-BE49-F238E27FC236}">
                <a16:creationId xmlns:a16="http://schemas.microsoft.com/office/drawing/2014/main" id="{C592EB9A-7F96-10B0-43BD-B1F95C6FBE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5D834257-EC96-D536-3BBD-72E7CFA64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504224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F593-41A2-5797-581D-24AD95F1C7D0}"/>
              </a:ext>
            </a:extLst>
          </p:cNvPr>
          <p:cNvSpPr>
            <a:spLocks noGrp="1"/>
          </p:cNvSpPr>
          <p:nvPr>
            <p:ph type="title"/>
          </p:nvPr>
        </p:nvSpPr>
        <p:spPr>
          <a:xfrm>
            <a:off x="6736501" y="2247113"/>
            <a:ext cx="4805996" cy="1297115"/>
          </a:xfrm>
        </p:spPr>
        <p:txBody>
          <a:bodyPr vert="horz" lIns="91440" tIns="45720" rIns="91440" bIns="45720" rtlCol="0" anchor="t">
            <a:normAutofit/>
          </a:bodyPr>
          <a:lstStyle/>
          <a:p>
            <a:pPr algn="ctr"/>
            <a:r>
              <a:rPr lang="en-US" sz="4000" kern="1200" dirty="0">
                <a:solidFill>
                  <a:schemeClr val="tx2"/>
                </a:solidFill>
                <a:latin typeface="+mj-lt"/>
                <a:ea typeface="+mj-ea"/>
                <a:cs typeface="+mj-cs"/>
              </a:rPr>
              <a:t>Review and Reflection from students</a:t>
            </a:r>
          </a:p>
        </p:txBody>
      </p:sp>
      <p:sp>
        <p:nvSpPr>
          <p:cNvPr id="5" name="Footer Placeholder 4">
            <a:extLst>
              <a:ext uri="{FF2B5EF4-FFF2-40B4-BE49-F238E27FC236}">
                <a16:creationId xmlns:a16="http://schemas.microsoft.com/office/drawing/2014/main" id="{58FB49D5-5A14-2BEC-3499-D6864FF742DC}"/>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B506AAFE-4113-97E4-34C4-18F6BEDEAE3B}"/>
              </a:ext>
            </a:extLst>
          </p:cNvPr>
          <p:cNvSpPr>
            <a:spLocks noGrp="1"/>
          </p:cNvSpPr>
          <p:nvPr>
            <p:ph type="sldNum" sz="quarter" idx="12"/>
          </p:nvPr>
        </p:nvSpPr>
        <p:spPr/>
        <p:txBody>
          <a:bodyPr/>
          <a:lstStyle/>
          <a:p>
            <a:fld id="{26510230-8DD5-4BA5-AB2D-CA30FC08F9D7}" type="slidenum">
              <a:rPr lang="en-IN" smtClean="0"/>
              <a:t>16</a:t>
            </a:fld>
            <a:endParaRPr lang="en-IN"/>
          </a:p>
        </p:txBody>
      </p:sp>
      <p:pic>
        <p:nvPicPr>
          <p:cNvPr id="8" name="Picture 7" descr="A blue circle with text and words&#10;&#10;Description automatically generated">
            <a:extLst>
              <a:ext uri="{FF2B5EF4-FFF2-40B4-BE49-F238E27FC236}">
                <a16:creationId xmlns:a16="http://schemas.microsoft.com/office/drawing/2014/main" id="{2D872DDF-4447-626A-EA2D-F25500CB53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BDEA843D-98A8-0F4E-0617-582CE9651D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57163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14F6-7B57-DCCF-E6C1-F00D5A0C0026}"/>
              </a:ext>
            </a:extLst>
          </p:cNvPr>
          <p:cNvSpPr>
            <a:spLocks noGrp="1"/>
          </p:cNvSpPr>
          <p:nvPr>
            <p:ph type="title"/>
          </p:nvPr>
        </p:nvSpPr>
        <p:spPr>
          <a:xfrm>
            <a:off x="838200" y="854440"/>
            <a:ext cx="10515600" cy="4052840"/>
          </a:xfrm>
        </p:spPr>
        <p:txBody>
          <a:bodyPr>
            <a:normAutofit fontScale="9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br>
              <a:rPr lang="en-US" dirty="0"/>
            </a:br>
            <a:br>
              <a:rPr lang="en-US" dirty="0"/>
            </a:br>
            <a:r>
              <a:rPr lang="en-US" dirty="0"/>
              <a:t>Review of the key concepts</a:t>
            </a:r>
            <a:br>
              <a:rPr lang="en-US" dirty="0"/>
            </a:br>
            <a:br>
              <a:rPr lang="en-US" dirty="0"/>
            </a:br>
            <a:br>
              <a:rPr lang="en-US" dirty="0"/>
            </a:br>
            <a:r>
              <a:rPr kumimoji="0" lang="en-US" sz="2800" b="0" i="0" u="none" strike="noStrike" kern="1200" cap="none" spc="0" normalizeH="0" baseline="0" noProof="0" dirty="0">
                <a:ln>
                  <a:noFill/>
                </a:ln>
                <a:solidFill>
                  <a:prstClr val="black"/>
                </a:solidFill>
                <a:effectLst/>
                <a:uLnTx/>
                <a:uFillTx/>
                <a:latin typeface="Poppins"/>
                <a:ea typeface="+mn-ea"/>
                <a:cs typeface="+mn-cs"/>
              </a:rPr>
              <a:t>Asymptotic Notations:</a:t>
            </a:r>
            <a:br>
              <a:rPr kumimoji="0" lang="en-US" sz="2800" b="0" i="0" u="none" strike="noStrike" kern="1200" cap="none" spc="0" normalizeH="0" baseline="0" noProof="0" dirty="0">
                <a:ln>
                  <a:noFill/>
                </a:ln>
                <a:solidFill>
                  <a:prstClr val="black"/>
                </a:solidFill>
                <a:effectLst/>
                <a:uLnTx/>
                <a:uFillTx/>
                <a:latin typeface="Poppins"/>
                <a:ea typeface="+mn-ea"/>
                <a:cs typeface="+mn-cs"/>
              </a:rPr>
            </a:br>
            <a:r>
              <a:rPr kumimoji="0" lang="en-US" sz="2800" b="0" i="0" u="none" strike="noStrike" kern="1200" cap="none" spc="0" normalizeH="0" baseline="0" noProof="0" dirty="0">
                <a:ln>
                  <a:noFill/>
                </a:ln>
                <a:solidFill>
                  <a:prstClr val="black"/>
                </a:solidFill>
                <a:effectLst/>
                <a:uLnTx/>
                <a:uFillTx/>
                <a:latin typeface="Poppins"/>
                <a:ea typeface="+mn-ea"/>
                <a:cs typeface="+mn-cs"/>
              </a:rPr>
              <a:t>Big O</a:t>
            </a:r>
            <a:br>
              <a:rPr kumimoji="0" lang="en-US" sz="2800" b="0" i="0" u="none" strike="noStrike" kern="1200" cap="none" spc="0" normalizeH="0" baseline="0" noProof="0" dirty="0">
                <a:ln>
                  <a:noFill/>
                </a:ln>
                <a:solidFill>
                  <a:prstClr val="black"/>
                </a:solidFill>
                <a:effectLst/>
                <a:uLnTx/>
                <a:uFillTx/>
                <a:latin typeface="Poppins"/>
                <a:ea typeface="+mn-ea"/>
                <a:cs typeface="+mn-cs"/>
              </a:rPr>
            </a:br>
            <a:r>
              <a:rPr kumimoji="0" lang="en-US" sz="2800" b="0" i="0" u="none" strike="noStrike" kern="1200" cap="none" spc="0" normalizeH="0" baseline="0" noProof="0" dirty="0">
                <a:ln>
                  <a:noFill/>
                </a:ln>
                <a:solidFill>
                  <a:prstClr val="black"/>
                </a:solidFill>
                <a:effectLst/>
                <a:uLnTx/>
                <a:uFillTx/>
                <a:latin typeface="Poppins"/>
                <a:ea typeface="+mn-ea"/>
                <a:cs typeface="+mn-cs"/>
              </a:rPr>
              <a:t>Big Omega</a:t>
            </a:r>
            <a:br>
              <a:rPr kumimoji="0" lang="en-US" sz="2800" b="0" i="0" u="none" strike="noStrike" kern="1200" cap="none" spc="0" normalizeH="0" baseline="0" noProof="0" dirty="0">
                <a:ln>
                  <a:noFill/>
                </a:ln>
                <a:solidFill>
                  <a:prstClr val="black"/>
                </a:solidFill>
                <a:effectLst/>
                <a:uLnTx/>
                <a:uFillTx/>
                <a:latin typeface="Poppins"/>
                <a:ea typeface="+mn-ea"/>
                <a:cs typeface="+mn-cs"/>
              </a:rPr>
            </a:br>
            <a:r>
              <a:rPr kumimoji="0" lang="en-US" sz="2800" b="0" i="0" u="none" strike="noStrike" kern="1200" cap="none" spc="0" normalizeH="0" baseline="0" noProof="0" dirty="0">
                <a:ln>
                  <a:noFill/>
                </a:ln>
                <a:solidFill>
                  <a:prstClr val="black"/>
                </a:solidFill>
                <a:effectLst/>
                <a:uLnTx/>
                <a:uFillTx/>
                <a:latin typeface="Poppins"/>
                <a:ea typeface="+mn-ea"/>
                <a:cs typeface="+mn-cs"/>
              </a:rPr>
              <a:t>Theta </a:t>
            </a:r>
            <a:br>
              <a:rPr kumimoji="0" lang="en-US" sz="2800" b="0" i="0" u="none" strike="noStrike" kern="1200" cap="none" spc="0" normalizeH="0" baseline="0" noProof="0" dirty="0">
                <a:ln>
                  <a:noFill/>
                </a:ln>
                <a:solidFill>
                  <a:prstClr val="black"/>
                </a:solidFill>
                <a:effectLst/>
                <a:uLnTx/>
                <a:uFillTx/>
                <a:latin typeface="Poppins"/>
                <a:ea typeface="+mn-ea"/>
                <a:cs typeface="+mn-cs"/>
              </a:rPr>
            </a:br>
            <a:r>
              <a:rPr lang="en-US" dirty="0"/>
              <a:t> </a:t>
            </a:r>
            <a:br>
              <a:rPr lang="en-US" dirty="0"/>
            </a:br>
            <a:endParaRPr lang="en-IN" dirty="0"/>
          </a:p>
        </p:txBody>
      </p:sp>
      <p:sp>
        <p:nvSpPr>
          <p:cNvPr id="3" name="Footer Placeholder 2">
            <a:extLst>
              <a:ext uri="{FF2B5EF4-FFF2-40B4-BE49-F238E27FC236}">
                <a16:creationId xmlns:a16="http://schemas.microsoft.com/office/drawing/2014/main" id="{F5D931AE-6A6D-7D41-F97B-A28423F372CD}"/>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BD8CF5A8-ACAD-D135-0544-20163F2C11CE}"/>
              </a:ext>
            </a:extLst>
          </p:cNvPr>
          <p:cNvSpPr>
            <a:spLocks noGrp="1"/>
          </p:cNvSpPr>
          <p:nvPr>
            <p:ph type="sldNum" sz="quarter" idx="12"/>
          </p:nvPr>
        </p:nvSpPr>
        <p:spPr/>
        <p:txBody>
          <a:bodyPr/>
          <a:lstStyle/>
          <a:p>
            <a:fld id="{26510230-8DD5-4BA5-AB2D-CA30FC08F9D7}" type="slidenum">
              <a:rPr lang="en-IN" smtClean="0"/>
              <a:t>2</a:t>
            </a:fld>
            <a:endParaRPr lang="en-IN" dirty="0"/>
          </a:p>
        </p:txBody>
      </p:sp>
      <p:pic>
        <p:nvPicPr>
          <p:cNvPr id="7" name="Picture 6" descr="A blue circle with text and words&#10;&#10;Description automatically generated">
            <a:extLst>
              <a:ext uri="{FF2B5EF4-FFF2-40B4-BE49-F238E27FC236}">
                <a16:creationId xmlns:a16="http://schemas.microsoft.com/office/drawing/2014/main" id="{84313814-B282-038A-FB91-58D7A240B8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8" name="Picture 7">
            <a:extLst>
              <a:ext uri="{FF2B5EF4-FFF2-40B4-BE49-F238E27FC236}">
                <a16:creationId xmlns:a16="http://schemas.microsoft.com/office/drawing/2014/main" id="{48ED013E-C79F-88E6-C380-BA222F110F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2767214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C40F3-E1DD-E82F-3F29-9401CD52B8A1}"/>
              </a:ext>
            </a:extLst>
          </p:cNvPr>
          <p:cNvSpPr>
            <a:spLocks noGrp="1"/>
          </p:cNvSpPr>
          <p:nvPr>
            <p:ph type="title"/>
          </p:nvPr>
        </p:nvSpPr>
        <p:spPr>
          <a:xfrm>
            <a:off x="477980" y="1122363"/>
            <a:ext cx="11378740" cy="5109954"/>
          </a:xfrm>
        </p:spPr>
        <p:txBody>
          <a:bodyPr vert="horz" lIns="91440" tIns="45720" rIns="91440" bIns="45720" rtlCol="0" anchor="b">
            <a:normAutofit/>
          </a:bodyPr>
          <a:lstStyle/>
          <a:p>
            <a:r>
              <a:rPr lang="en-US" sz="3600" dirty="0">
                <a:latin typeface="Arial" panose="020B0604020202020204" pitchFamily="34" charset="0"/>
                <a:cs typeface="Arial" panose="020B0604020202020204" pitchFamily="34" charset="0"/>
              </a:rPr>
              <a:t>What are the differences among different asymptotic notations.</a:t>
            </a:r>
            <a:br>
              <a:rPr lang="en-US" sz="3600" dirty="0">
                <a:latin typeface="Arial" panose="020B0604020202020204" pitchFamily="34" charset="0"/>
                <a:cs typeface="Arial" panose="020B0604020202020204" pitchFamily="34" charset="0"/>
              </a:rPr>
            </a:br>
            <a:br>
              <a:rPr lang="en-US" sz="3200" dirty="0">
                <a:latin typeface="Arial" panose="020B0604020202020204" pitchFamily="34" charset="0"/>
                <a:cs typeface="Arial" panose="020B0604020202020204" pitchFamily="34" charset="0"/>
              </a:rPr>
            </a:br>
            <a:br>
              <a:rPr lang="en-US" sz="3200" dirty="0">
                <a:latin typeface="Arial" panose="020B0604020202020204" pitchFamily="34" charset="0"/>
                <a:cs typeface="Arial" panose="020B0604020202020204" pitchFamily="34" charset="0"/>
              </a:rPr>
            </a:br>
            <a:br>
              <a:rPr lang="en-US" sz="3600" dirty="0">
                <a:latin typeface="Arial" panose="020B0604020202020204" pitchFamily="34" charset="0"/>
                <a:cs typeface="Arial" panose="020B0604020202020204" pitchFamily="34" charset="0"/>
              </a:rPr>
            </a:br>
            <a:br>
              <a:rPr lang="en-US" sz="3600" dirty="0"/>
            </a:br>
            <a:br>
              <a:rPr lang="en-US" dirty="0"/>
            </a:br>
            <a:endParaRPr lang="en-US" dirty="0">
              <a:latin typeface="Cambria" panose="02040503050406030204" pitchFamily="18" charset="0"/>
              <a:ea typeface="Cambria" panose="02040503050406030204" pitchFamily="18" charset="0"/>
            </a:endParaRPr>
          </a:p>
        </p:txBody>
      </p:sp>
      <p:sp>
        <p:nvSpPr>
          <p:cNvPr id="5" name="Footer Placeholder 4">
            <a:extLst>
              <a:ext uri="{FF2B5EF4-FFF2-40B4-BE49-F238E27FC236}">
                <a16:creationId xmlns:a16="http://schemas.microsoft.com/office/drawing/2014/main" id="{291369DC-8D11-0F83-CECC-16C8D86AF623}"/>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D93121A7-5B1D-94E2-DB07-9FE4C43AF361}"/>
              </a:ext>
            </a:extLst>
          </p:cNvPr>
          <p:cNvSpPr>
            <a:spLocks noGrp="1"/>
          </p:cNvSpPr>
          <p:nvPr>
            <p:ph type="sldNum" sz="quarter" idx="12"/>
          </p:nvPr>
        </p:nvSpPr>
        <p:spPr/>
        <p:txBody>
          <a:bodyPr/>
          <a:lstStyle/>
          <a:p>
            <a:fld id="{26510230-8DD5-4BA5-AB2D-CA30FC08F9D7}" type="slidenum">
              <a:rPr lang="en-IN" smtClean="0"/>
              <a:t>3</a:t>
            </a:fld>
            <a:endParaRPr lang="en-IN"/>
          </a:p>
        </p:txBody>
      </p:sp>
      <p:pic>
        <p:nvPicPr>
          <p:cNvPr id="7" name="Picture 6" descr="A blue circle with text and words&#10;&#10;Description automatically generated">
            <a:extLst>
              <a:ext uri="{FF2B5EF4-FFF2-40B4-BE49-F238E27FC236}">
                <a16:creationId xmlns:a16="http://schemas.microsoft.com/office/drawing/2014/main" id="{19ECFAAD-17D4-0306-3A15-FB8674D17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1593B7E2-CC5E-CDA8-4EF8-BDA29B524E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230465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EF4F-6060-143D-E2D3-D39BCB3ADDA4}"/>
              </a:ext>
            </a:extLst>
          </p:cNvPr>
          <p:cNvSpPr>
            <a:spLocks noGrp="1"/>
          </p:cNvSpPr>
          <p:nvPr>
            <p:ph type="title"/>
          </p:nvPr>
        </p:nvSpPr>
        <p:spPr>
          <a:xfrm>
            <a:off x="558702" y="1102452"/>
            <a:ext cx="10542973" cy="822858"/>
          </a:xfrm>
        </p:spPr>
        <p:txBody>
          <a:bodyPr anchor="ctr">
            <a:normAutofit fontScale="90000"/>
          </a:bodyPr>
          <a:lstStyle/>
          <a:p>
            <a:r>
              <a:rPr lang="en-IN" sz="4000" b="1" dirty="0">
                <a:latin typeface="Arial" panose="020B0604020202020204" pitchFamily="34" charset="0"/>
                <a:cs typeface="Arial" panose="020B0604020202020204" pitchFamily="34" charset="0"/>
              </a:rPr>
              <a:t>Learning Outcomes: Students will be able to </a:t>
            </a:r>
          </a:p>
        </p:txBody>
      </p:sp>
      <p:sp>
        <p:nvSpPr>
          <p:cNvPr id="4" name="Footer Placeholder 3">
            <a:extLst>
              <a:ext uri="{FF2B5EF4-FFF2-40B4-BE49-F238E27FC236}">
                <a16:creationId xmlns:a16="http://schemas.microsoft.com/office/drawing/2014/main" id="{9FA7A3F3-F9E0-0ED6-9640-C09E20B4F31D}"/>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712BD711-0225-BB81-E56E-97842AEFBAFF}"/>
              </a:ext>
            </a:extLst>
          </p:cNvPr>
          <p:cNvSpPr>
            <a:spLocks noGrp="1"/>
          </p:cNvSpPr>
          <p:nvPr>
            <p:ph type="sldNum" sz="quarter" idx="12"/>
          </p:nvPr>
        </p:nvSpPr>
        <p:spPr/>
        <p:txBody>
          <a:bodyPr/>
          <a:lstStyle/>
          <a:p>
            <a:fld id="{26510230-8DD5-4BA5-AB2D-CA30FC08F9D7}" type="slidenum">
              <a:rPr lang="en-IN" smtClean="0"/>
              <a:t>4</a:t>
            </a:fld>
            <a:endParaRPr lang="en-IN"/>
          </a:p>
        </p:txBody>
      </p:sp>
      <p:graphicFrame>
        <p:nvGraphicFramePr>
          <p:cNvPr id="6" name="Title 1">
            <a:extLst>
              <a:ext uri="{FF2B5EF4-FFF2-40B4-BE49-F238E27FC236}">
                <a16:creationId xmlns:a16="http://schemas.microsoft.com/office/drawing/2014/main" id="{FBB5840F-85BE-5580-FDC6-C72FB2C1E292}"/>
              </a:ext>
            </a:extLst>
          </p:cNvPr>
          <p:cNvGraphicFramePr/>
          <p:nvPr>
            <p:extLst>
              <p:ext uri="{D42A27DB-BD31-4B8C-83A1-F6EECF244321}">
                <p14:modId xmlns:p14="http://schemas.microsoft.com/office/powerpoint/2010/main" val="170156465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blue circle with text and words&#10;&#10;Description automatically generated">
            <a:extLst>
              <a:ext uri="{FF2B5EF4-FFF2-40B4-BE49-F238E27FC236}">
                <a16:creationId xmlns:a16="http://schemas.microsoft.com/office/drawing/2014/main" id="{6DC91442-66F2-504B-C67F-2CC391B8CA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BCE66B6B-F371-2A0A-CB0C-8E7576D582F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283859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1553B-A216-73BB-FAAB-1FF7D4C33C20}"/>
              </a:ext>
            </a:extLst>
          </p:cNvPr>
          <p:cNvSpPr>
            <a:spLocks noGrp="1"/>
          </p:cNvSpPr>
          <p:nvPr>
            <p:ph type="title"/>
          </p:nvPr>
        </p:nvSpPr>
        <p:spPr>
          <a:xfrm>
            <a:off x="566816" y="484321"/>
            <a:ext cx="3418659" cy="5583148"/>
          </a:xfrm>
        </p:spPr>
        <p:txBody>
          <a:bodyPr anchor="ctr">
            <a:normAutofit/>
          </a:bodyPr>
          <a:lstStyle/>
          <a:p>
            <a:r>
              <a:rPr lang="en-IN" sz="5400" dirty="0"/>
              <a:t>Session Outline</a:t>
            </a:r>
          </a:p>
        </p:txBody>
      </p:sp>
      <p:graphicFrame>
        <p:nvGraphicFramePr>
          <p:cNvPr id="5" name="Content Placeholder 2">
            <a:extLst>
              <a:ext uri="{FF2B5EF4-FFF2-40B4-BE49-F238E27FC236}">
                <a16:creationId xmlns:a16="http://schemas.microsoft.com/office/drawing/2014/main" id="{41A9FE4B-6F20-1C22-6353-F1166E69B9D5}"/>
              </a:ext>
            </a:extLst>
          </p:cNvPr>
          <p:cNvGraphicFramePr>
            <a:graphicFrameLocks noGrp="1"/>
          </p:cNvGraphicFramePr>
          <p:nvPr>
            <p:ph idx="1"/>
            <p:extLst>
              <p:ext uri="{D42A27DB-BD31-4B8C-83A1-F6EECF244321}">
                <p14:modId xmlns:p14="http://schemas.microsoft.com/office/powerpoint/2010/main" val="1843938388"/>
              </p:ext>
            </p:extLst>
          </p:nvPr>
        </p:nvGraphicFramePr>
        <p:xfrm>
          <a:off x="3751035" y="1259393"/>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BC762DD5-123E-828B-BD74-061BEE1CE009}"/>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9924FF57-302B-97C8-BD3F-550746DA6FE1}"/>
              </a:ext>
            </a:extLst>
          </p:cNvPr>
          <p:cNvSpPr>
            <a:spLocks noGrp="1"/>
          </p:cNvSpPr>
          <p:nvPr>
            <p:ph type="sldNum" sz="quarter" idx="12"/>
          </p:nvPr>
        </p:nvSpPr>
        <p:spPr/>
        <p:txBody>
          <a:bodyPr/>
          <a:lstStyle/>
          <a:p>
            <a:fld id="{26510230-8DD5-4BA5-AB2D-CA30FC08F9D7}" type="slidenum">
              <a:rPr lang="en-IN" smtClean="0"/>
              <a:t>5</a:t>
            </a:fld>
            <a:endParaRPr lang="en-IN"/>
          </a:p>
        </p:txBody>
      </p:sp>
      <p:pic>
        <p:nvPicPr>
          <p:cNvPr id="7" name="Picture 6" descr="A blue circle with text and words&#10;&#10;Description automatically generated">
            <a:extLst>
              <a:ext uri="{FF2B5EF4-FFF2-40B4-BE49-F238E27FC236}">
                <a16:creationId xmlns:a16="http://schemas.microsoft.com/office/drawing/2014/main" id="{A4DDE187-E81D-B835-E4CD-A2B8788BFA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3" name="Picture 2">
            <a:extLst>
              <a:ext uri="{FF2B5EF4-FFF2-40B4-BE49-F238E27FC236}">
                <a16:creationId xmlns:a16="http://schemas.microsoft.com/office/drawing/2014/main" id="{953114F5-F06B-4D82-5258-AB40ED145D3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1142559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1322-4426-90D7-CC48-2DDA353337DB}"/>
              </a:ext>
            </a:extLst>
          </p:cNvPr>
          <p:cNvSpPr>
            <a:spLocks noGrp="1"/>
          </p:cNvSpPr>
          <p:nvPr>
            <p:ph type="title"/>
          </p:nvPr>
        </p:nvSpPr>
        <p:spPr>
          <a:xfrm>
            <a:off x="890450" y="1566908"/>
            <a:ext cx="10578737" cy="2491286"/>
          </a:xfrm>
        </p:spPr>
        <p:txBody>
          <a:bodyPr>
            <a:normAutofit fontScale="90000"/>
          </a:bodyPr>
          <a:lstStyle/>
          <a:p>
            <a:pPr>
              <a:lnSpc>
                <a:spcPct val="115000"/>
              </a:lnSpc>
              <a:spcAft>
                <a:spcPts val="800"/>
              </a:spcAft>
            </a:pP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br>
              <a:rPr lang="en-US" sz="32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1. Algorithm Analysis: </a:t>
            </a:r>
            <a:r>
              <a:rPr lang="en-IN" sz="2700" dirty="0">
                <a:effectLst/>
                <a:latin typeface="Times New Roman" panose="02020603050405020304" pitchFamily="18" charset="0"/>
                <a:ea typeface="Calibri" panose="020F0502020204030204" pitchFamily="34" charset="0"/>
                <a:cs typeface="Times New Roman" panose="02020603050405020304" pitchFamily="18" charset="0"/>
              </a:rPr>
              <a:t>Algorithm analysis is the study of the efficiency of algorithms in terms of time and space complexity based on input size.</a:t>
            </a:r>
            <a:br>
              <a:rPr lang="en-IN" sz="2700" dirty="0">
                <a:effectLst/>
                <a:latin typeface="Times New Roman" panose="02020603050405020304" pitchFamily="18" charset="0"/>
                <a:ea typeface="Calibri" panose="020F0502020204030204" pitchFamily="34" charset="0"/>
                <a:cs typeface="Times New Roman" panose="02020603050405020304" pitchFamily="18" charset="0"/>
              </a:rPr>
            </a:br>
            <a:r>
              <a:rPr lang="en-IN" sz="2700" b="1" dirty="0">
                <a:effectLst/>
                <a:latin typeface="Times New Roman" panose="02020603050405020304" pitchFamily="18" charset="0"/>
                <a:ea typeface="Calibri" panose="020F0502020204030204" pitchFamily="34" charset="0"/>
                <a:cs typeface="Times New Roman" panose="02020603050405020304" pitchFamily="18" charset="0"/>
              </a:rPr>
              <a:t>Importance of analysis:</a:t>
            </a:r>
            <a:br>
              <a:rPr lang="en-IN" sz="27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t>Helps in selecting the most efficient algorithm for a problem.</a:t>
            </a:r>
            <a:b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700" dirty="0">
                <a:effectLst/>
                <a:latin typeface="Times New Roman" panose="02020603050405020304" pitchFamily="18" charset="0"/>
                <a:ea typeface="Calibri" panose="020F0502020204030204" pitchFamily="34" charset="0"/>
                <a:cs typeface="Times New Roman" panose="02020603050405020304" pitchFamily="18" charset="0"/>
              </a:rPr>
              <a:t>Allows comparison of different algorithms based on performance.</a:t>
            </a:r>
            <a:br>
              <a:rPr lang="en-IN" sz="2700" dirty="0">
                <a:effectLst/>
                <a:latin typeface="Times New Roman" panose="02020603050405020304" pitchFamily="18" charset="0"/>
                <a:ea typeface="Calibri" panose="020F0502020204030204" pitchFamily="34" charset="0"/>
                <a:cs typeface="Times New Roman" panose="02020603050405020304" pitchFamily="18" charset="0"/>
              </a:rPr>
            </a:br>
            <a:r>
              <a:rPr lang="en-IN" sz="2700" b="1" dirty="0">
                <a:latin typeface="Times New Roman" panose="02020603050405020304" pitchFamily="18" charset="0"/>
                <a:ea typeface="Calibri" panose="020F0502020204030204" pitchFamily="34" charset="0"/>
                <a:cs typeface="Times New Roman" panose="02020603050405020304" pitchFamily="18" charset="0"/>
              </a:rPr>
              <a:t>2. </a:t>
            </a:r>
            <a:r>
              <a:rPr lang="en-IN" sz="2700" b="1" dirty="0">
                <a:effectLst/>
                <a:latin typeface="Times New Roman" panose="02020603050405020304" pitchFamily="18" charset="0"/>
                <a:ea typeface="Calibri" panose="020F0502020204030204" pitchFamily="34" charset="0"/>
                <a:cs typeface="Times New Roman" panose="02020603050405020304" pitchFamily="18" charset="0"/>
              </a:rPr>
              <a:t>Performance Metrics</a:t>
            </a:r>
            <a:br>
              <a:rPr lang="en-IN" sz="27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2700" b="1" dirty="0">
                <a:effectLst/>
                <a:latin typeface="Times New Roman" panose="02020603050405020304" pitchFamily="18" charset="0"/>
                <a:ea typeface="Calibri" panose="020F0502020204030204" pitchFamily="34" charset="0"/>
                <a:cs typeface="Times New Roman" panose="02020603050405020304" pitchFamily="18" charset="0"/>
              </a:rPr>
              <a:t>2.1. </a:t>
            </a:r>
            <a:r>
              <a:rPr lang="en-IN" sz="2700" b="1" kern="100" dirty="0">
                <a:effectLst/>
                <a:latin typeface="Times New Roman" panose="02020603050405020304" pitchFamily="18" charset="0"/>
                <a:ea typeface="Calibri" panose="020F0502020204030204" pitchFamily="34" charset="0"/>
                <a:cs typeface="Times New Roman" panose="02020603050405020304" pitchFamily="18" charset="0"/>
              </a:rPr>
              <a:t>Time Complexity</a:t>
            </a:r>
            <a:b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t>Measures the amount of time an algorithm takes to complete based on input size, denoted as </a:t>
            </a:r>
            <a:r>
              <a:rPr lang="en-IN" sz="2700" i="1" kern="100" dirty="0">
                <a:effectLst/>
                <a:latin typeface="Times New Roman" panose="02020603050405020304" pitchFamily="18" charset="0"/>
                <a:ea typeface="Calibri" panose="020F0502020204030204" pitchFamily="34" charset="0"/>
                <a:cs typeface="Times New Roman" panose="02020603050405020304" pitchFamily="18" charset="0"/>
              </a:rPr>
              <a:t>T(n)</a:t>
            </a:r>
            <a: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t>.Common notations:</a:t>
            </a:r>
            <a:b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700" b="1" kern="100" dirty="0">
                <a:effectLst/>
                <a:latin typeface="Times New Roman" panose="02020603050405020304" pitchFamily="18" charset="0"/>
                <a:ea typeface="Calibri" panose="020F0502020204030204" pitchFamily="34" charset="0"/>
                <a:cs typeface="Times New Roman" panose="02020603050405020304" pitchFamily="18" charset="0"/>
              </a:rPr>
              <a:t>Big-O (O)</a:t>
            </a:r>
            <a: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700" b="1" kern="100" dirty="0">
                <a:effectLst/>
                <a:latin typeface="Times New Roman" panose="02020603050405020304" pitchFamily="18" charset="0"/>
                <a:ea typeface="Calibri" panose="020F0502020204030204" pitchFamily="34" charset="0"/>
                <a:cs typeface="Times New Roman" panose="02020603050405020304" pitchFamily="18" charset="0"/>
              </a:rPr>
              <a:t>Omega (Ω),Theta (Θ).</a:t>
            </a:r>
            <a:b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700" b="1" kern="100" dirty="0">
                <a:effectLst/>
                <a:latin typeface="Times New Roman" panose="02020603050405020304" pitchFamily="18" charset="0"/>
                <a:ea typeface="Calibri" panose="020F0502020204030204" pitchFamily="34" charset="0"/>
                <a:cs typeface="Times New Roman" panose="02020603050405020304" pitchFamily="18" charset="0"/>
              </a:rPr>
              <a:t>2.2 Space Complexity : </a:t>
            </a:r>
            <a: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t>Measures the total memory required by an algorithm.</a:t>
            </a:r>
            <a:b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t>Includes input storage, auxiliary variables, and recursion stack space.</a:t>
            </a:r>
            <a:b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t>algorithms).</a:t>
            </a:r>
            <a:endParaRPr lang="en-US" sz="27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A81398D-1F5C-0846-E145-E9D70B7B3BEE}"/>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D5662648-2284-252E-907F-BE7BA660BF4E}"/>
              </a:ext>
            </a:extLst>
          </p:cNvPr>
          <p:cNvSpPr>
            <a:spLocks noGrp="1"/>
          </p:cNvSpPr>
          <p:nvPr>
            <p:ph type="sldNum" sz="quarter" idx="12"/>
          </p:nvPr>
        </p:nvSpPr>
        <p:spPr/>
        <p:txBody>
          <a:bodyPr/>
          <a:lstStyle/>
          <a:p>
            <a:fld id="{26510230-8DD5-4BA5-AB2D-CA30FC08F9D7}" type="slidenum">
              <a:rPr lang="en-IN" smtClean="0"/>
              <a:t>6</a:t>
            </a:fld>
            <a:endParaRPr lang="en-IN"/>
          </a:p>
        </p:txBody>
      </p:sp>
      <p:sp>
        <p:nvSpPr>
          <p:cNvPr id="7" name="Content Placeholder 6">
            <a:extLst>
              <a:ext uri="{FF2B5EF4-FFF2-40B4-BE49-F238E27FC236}">
                <a16:creationId xmlns:a16="http://schemas.microsoft.com/office/drawing/2014/main" id="{33998119-2FE2-3518-4AB4-E0507CF722DD}"/>
              </a:ext>
            </a:extLst>
          </p:cNvPr>
          <p:cNvSpPr>
            <a:spLocks noGrp="1"/>
          </p:cNvSpPr>
          <p:nvPr>
            <p:ph idx="1"/>
          </p:nvPr>
        </p:nvSpPr>
        <p:spPr>
          <a:xfrm>
            <a:off x="7029995" y="841556"/>
            <a:ext cx="4114800" cy="1710055"/>
          </a:xfrm>
        </p:spPr>
        <p:txBody>
          <a:bodyPr/>
          <a:lstStyle/>
          <a:p>
            <a:endParaRPr lang="en-IN" dirty="0"/>
          </a:p>
          <a:p>
            <a:endParaRPr lang="en-IN" dirty="0"/>
          </a:p>
        </p:txBody>
      </p:sp>
      <p:pic>
        <p:nvPicPr>
          <p:cNvPr id="8" name="Picture 7" descr="A blue circle with text and words&#10;&#10;Description automatically generated">
            <a:extLst>
              <a:ext uri="{FF2B5EF4-FFF2-40B4-BE49-F238E27FC236}">
                <a16:creationId xmlns:a16="http://schemas.microsoft.com/office/drawing/2014/main" id="{B6385690-6422-7C2B-3FF3-2CFF6F021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9" name="Picture 8">
            <a:extLst>
              <a:ext uri="{FF2B5EF4-FFF2-40B4-BE49-F238E27FC236}">
                <a16:creationId xmlns:a16="http://schemas.microsoft.com/office/drawing/2014/main" id="{4386D989-01B0-59C5-E1FC-59161F7432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spTree>
    <p:extLst>
      <p:ext uri="{BB962C8B-B14F-4D97-AF65-F5344CB8AC3E}">
        <p14:creationId xmlns:p14="http://schemas.microsoft.com/office/powerpoint/2010/main" val="3273319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A299D-7742-411A-BDD5-0EF9E38F73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2E4AC7-475C-F71D-88DC-542304A002A8}"/>
              </a:ext>
            </a:extLst>
          </p:cNvPr>
          <p:cNvSpPr>
            <a:spLocks noGrp="1"/>
          </p:cNvSpPr>
          <p:nvPr>
            <p:ph type="title"/>
          </p:nvPr>
        </p:nvSpPr>
        <p:spPr>
          <a:xfrm>
            <a:off x="478972" y="3216413"/>
            <a:ext cx="10578737" cy="2491286"/>
          </a:xfrm>
        </p:spPr>
        <p:txBody>
          <a:bodyPr>
            <a:normAutofit fontScale="90000"/>
          </a:bodyPr>
          <a:lstStyle/>
          <a:p>
            <a:pPr>
              <a:lnSpc>
                <a:spcPct val="115000"/>
              </a:lnSpc>
              <a:spcAft>
                <a:spcPts val="800"/>
              </a:spcAft>
            </a:pPr>
            <a:r>
              <a:rPr lang="en-IN" sz="2700" b="1" kern="100" dirty="0">
                <a:effectLst/>
                <a:latin typeface="Times New Roman" panose="02020603050405020304" pitchFamily="18" charset="0"/>
                <a:ea typeface="Calibri" panose="020F0502020204030204" pitchFamily="34" charset="0"/>
                <a:cs typeface="Times New Roman" panose="02020603050405020304" pitchFamily="18" charset="0"/>
              </a:rPr>
              <a:t>2.3 Measuring Input Size: </a:t>
            </a:r>
            <a: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t>The efficiency of an algorithm depends on the size of the input, denoted as </a:t>
            </a:r>
            <a:r>
              <a:rPr lang="en-IN" sz="2700" i="1" kern="100" dirty="0">
                <a:effectLst/>
                <a:latin typeface="Times New Roman" panose="02020603050405020304" pitchFamily="18" charset="0"/>
                <a:ea typeface="Calibri" panose="020F0502020204030204" pitchFamily="34" charset="0"/>
                <a:cs typeface="Times New Roman" panose="02020603050405020304" pitchFamily="18" charset="0"/>
              </a:rPr>
              <a:t>n</a:t>
            </a:r>
            <a: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t>.</a:t>
            </a:r>
            <a:b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700" b="1" kern="100" dirty="0">
                <a:effectLst/>
                <a:latin typeface="Times New Roman" panose="02020603050405020304" pitchFamily="18" charset="0"/>
                <a:ea typeface="Calibri" panose="020F0502020204030204" pitchFamily="34" charset="0"/>
                <a:cs typeface="Times New Roman" panose="02020603050405020304" pitchFamily="18" charset="0"/>
              </a:rPr>
              <a:t>Number of elements</a:t>
            </a:r>
            <a: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t> (array size),</a:t>
            </a:r>
            <a:r>
              <a:rPr lang="en-IN" sz="2700" b="1" kern="100" dirty="0">
                <a:effectLst/>
                <a:latin typeface="Times New Roman" panose="02020603050405020304" pitchFamily="18" charset="0"/>
                <a:ea typeface="Calibri" panose="020F0502020204030204" pitchFamily="34" charset="0"/>
                <a:cs typeface="Times New Roman" panose="02020603050405020304" pitchFamily="18" charset="0"/>
              </a:rPr>
              <a:t>Number of bits, Graph properties</a:t>
            </a:r>
            <a: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t> (number of nodes and edges ), </a:t>
            </a:r>
            <a:r>
              <a:rPr lang="en-IN" sz="2700" b="1" kern="100" dirty="0">
                <a:effectLst/>
                <a:latin typeface="Times New Roman" panose="02020603050405020304" pitchFamily="18" charset="0"/>
                <a:ea typeface="Calibri" panose="020F0502020204030204" pitchFamily="34" charset="0"/>
                <a:cs typeface="Times New Roman" panose="02020603050405020304" pitchFamily="18" charset="0"/>
              </a:rPr>
              <a:t>String length</a:t>
            </a:r>
            <a: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t> (e.g., in text processing algorithms).</a:t>
            </a:r>
            <a:b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700" b="1" kern="100" dirty="0">
                <a:effectLst/>
                <a:latin typeface="Times New Roman" panose="02020603050405020304" pitchFamily="18" charset="0"/>
                <a:ea typeface="Calibri" panose="020F0502020204030204" pitchFamily="34" charset="0"/>
                <a:cs typeface="Times New Roman" panose="02020603050405020304" pitchFamily="18" charset="0"/>
              </a:rPr>
              <a:t>2.4 Best, Worst, and Average Cases</a:t>
            </a:r>
            <a:b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700" b="1" kern="100" dirty="0">
                <a:effectLst/>
                <a:latin typeface="Times New Roman" panose="02020603050405020304" pitchFamily="18" charset="0"/>
                <a:ea typeface="Calibri" panose="020F0502020204030204" pitchFamily="34" charset="0"/>
                <a:cs typeface="Times New Roman" panose="02020603050405020304" pitchFamily="18" charset="0"/>
              </a:rPr>
              <a:t>2.5 Order of Growth</a:t>
            </a:r>
            <a:b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t>Describes how the resource consumption (time/space) of an algorithm grows as input size increases. Example:</a:t>
            </a:r>
            <a:b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700" b="1" kern="100" dirty="0">
                <a:effectLst/>
                <a:latin typeface="Times New Roman" panose="02020603050405020304" pitchFamily="18" charset="0"/>
                <a:ea typeface="Calibri" panose="020F0502020204030204" pitchFamily="34" charset="0"/>
                <a:cs typeface="Times New Roman" panose="02020603050405020304" pitchFamily="18" charset="0"/>
              </a:rPr>
              <a:t>O(1) vs. O(n):</a:t>
            </a:r>
            <a: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t> Constant time remains the same regardless of input size, while linear time grows proportionally with input size.</a:t>
            </a:r>
            <a:b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700" b="1" kern="100" dirty="0">
                <a:effectLst/>
                <a:latin typeface="Times New Roman" panose="02020603050405020304" pitchFamily="18" charset="0"/>
                <a:ea typeface="Calibri" panose="020F0502020204030204" pitchFamily="34" charset="0"/>
                <a:cs typeface="Times New Roman" panose="02020603050405020304" pitchFamily="18" charset="0"/>
              </a:rPr>
              <a:t>O(n log n) vs. O(n^2):</a:t>
            </a:r>
            <a: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t> Log-linear time grows slower than quadratic time, making it more efficient for large inputs.</a:t>
            </a:r>
            <a:b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3. Asymptotic Notations: O(1)</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Constant time, independent of input size.</a:t>
            </a:r>
            <a:b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O(log n)</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Logarithmic </a:t>
            </a:r>
            <a:r>
              <a:rPr lang="en-IN" sz="2800" kern="100" dirty="0" err="1">
                <a:effectLst/>
                <a:latin typeface="Times New Roman" panose="02020603050405020304" pitchFamily="18" charset="0"/>
                <a:ea typeface="Calibri" panose="020F0502020204030204" pitchFamily="34" charset="0"/>
                <a:cs typeface="Times New Roman" panose="02020603050405020304" pitchFamily="18" charset="0"/>
              </a:rPr>
              <a:t>time.</a:t>
            </a:r>
            <a:r>
              <a:rPr lang="en-IN" sz="2800" b="1" kern="100" dirty="0" err="1">
                <a:effectLst/>
                <a:latin typeface="Times New Roman" panose="02020603050405020304" pitchFamily="18" charset="0"/>
                <a:ea typeface="Calibri" panose="020F0502020204030204" pitchFamily="34" charset="0"/>
                <a:cs typeface="Times New Roman" panose="02020603050405020304" pitchFamily="18" charset="0"/>
              </a:rPr>
              <a:t>O</a:t>
            </a: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(n)</a:t>
            </a: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Linear time, grows directly with input size.</a:t>
            </a:r>
            <a:b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27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IN" sz="27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7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12DA525-9CD0-C393-8462-F03B0B0B05B5}"/>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E64204FB-7C65-79E6-F35F-D1E4F2D48F55}"/>
              </a:ext>
            </a:extLst>
          </p:cNvPr>
          <p:cNvSpPr>
            <a:spLocks noGrp="1"/>
          </p:cNvSpPr>
          <p:nvPr>
            <p:ph type="sldNum" sz="quarter" idx="12"/>
          </p:nvPr>
        </p:nvSpPr>
        <p:spPr/>
        <p:txBody>
          <a:bodyPr/>
          <a:lstStyle/>
          <a:p>
            <a:fld id="{26510230-8DD5-4BA5-AB2D-CA30FC08F9D7}" type="slidenum">
              <a:rPr lang="en-IN" smtClean="0"/>
              <a:t>7</a:t>
            </a:fld>
            <a:endParaRPr lang="en-IN"/>
          </a:p>
        </p:txBody>
      </p:sp>
      <p:sp>
        <p:nvSpPr>
          <p:cNvPr id="7" name="Content Placeholder 6">
            <a:extLst>
              <a:ext uri="{FF2B5EF4-FFF2-40B4-BE49-F238E27FC236}">
                <a16:creationId xmlns:a16="http://schemas.microsoft.com/office/drawing/2014/main" id="{ACC911B6-FA01-F879-76FB-34205286D5DE}"/>
              </a:ext>
            </a:extLst>
          </p:cNvPr>
          <p:cNvSpPr>
            <a:spLocks noGrp="1"/>
          </p:cNvSpPr>
          <p:nvPr>
            <p:ph idx="1"/>
          </p:nvPr>
        </p:nvSpPr>
        <p:spPr>
          <a:xfrm>
            <a:off x="7029995" y="841556"/>
            <a:ext cx="4114800" cy="1710055"/>
          </a:xfrm>
        </p:spPr>
        <p:txBody>
          <a:bodyPr/>
          <a:lstStyle/>
          <a:p>
            <a:endParaRPr lang="en-IN" dirty="0"/>
          </a:p>
          <a:p>
            <a:endParaRPr lang="en-IN" dirty="0"/>
          </a:p>
        </p:txBody>
      </p:sp>
      <p:pic>
        <p:nvPicPr>
          <p:cNvPr id="3" name="Picture 2">
            <a:extLst>
              <a:ext uri="{FF2B5EF4-FFF2-40B4-BE49-F238E27FC236}">
                <a16:creationId xmlns:a16="http://schemas.microsoft.com/office/drawing/2014/main" id="{F979B0A5-6105-66FA-728A-BB7F1150B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pic>
        <p:nvPicPr>
          <p:cNvPr id="6" name="Picture 5" descr="A blue circle with text and words&#10;&#10;Description automatically generated">
            <a:extLst>
              <a:ext uri="{FF2B5EF4-FFF2-40B4-BE49-F238E27FC236}">
                <a16:creationId xmlns:a16="http://schemas.microsoft.com/office/drawing/2014/main" id="{FED84E76-E807-22E6-5ED3-8DBAE1D209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Tree>
    <p:extLst>
      <p:ext uri="{BB962C8B-B14F-4D97-AF65-F5344CB8AC3E}">
        <p14:creationId xmlns:p14="http://schemas.microsoft.com/office/powerpoint/2010/main" val="3434985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2C86E-00BE-D244-EFAB-CCB1EEFB36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E30B17-F0F9-BB51-11CB-B92CD54614A9}"/>
              </a:ext>
            </a:extLst>
          </p:cNvPr>
          <p:cNvSpPr>
            <a:spLocks noGrp="1"/>
          </p:cNvSpPr>
          <p:nvPr>
            <p:ph type="title"/>
          </p:nvPr>
        </p:nvSpPr>
        <p:spPr>
          <a:xfrm>
            <a:off x="461556" y="2551611"/>
            <a:ext cx="10578737" cy="2491286"/>
          </a:xfrm>
        </p:spPr>
        <p:txBody>
          <a:bodyPr>
            <a:noAutofit/>
          </a:bodyPr>
          <a:lstStyle/>
          <a:p>
            <a:pPr>
              <a:lnSpc>
                <a:spcPct val="115000"/>
              </a:lnSpc>
              <a:spcAft>
                <a:spcPts val="800"/>
              </a:spcAft>
            </a:pP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4. Empirical and Theoretical Analysis </a:t>
            </a:r>
            <a:b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4.1 Empirical </a:t>
            </a:r>
            <a:r>
              <a:rPr lang="en-IN" sz="2400" b="1" kern="100" dirty="0" err="1">
                <a:effectLst/>
                <a:latin typeface="Times New Roman" panose="02020603050405020304" pitchFamily="18" charset="0"/>
                <a:ea typeface="Calibri" panose="020F0502020204030204" pitchFamily="34" charset="0"/>
                <a:cs typeface="Times New Roman" panose="02020603050405020304" pitchFamily="18" charset="0"/>
              </a:rPr>
              <a:t>Analysis:</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Empirical</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analysis involves evaluating an algorithm by executing it on various test cases and measuring its performance.</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Steps in Empirical Analysis:</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Implement the algorithm in a programming language.</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Choose a set of input cases, including best, worst, and average cases.</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Measure actual execution time and memory usage.</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results and compare with theoretical expectations.</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Provides real-world performance insights.</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Allows testing under different system configurations.</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Disadvantages:</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Dependent on hardware and system performance.</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Results can vary across different computing environments.</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DB09755A-2170-52F2-3240-5B146C2775FB}"/>
              </a:ext>
            </a:extLst>
          </p:cNvPr>
          <p:cNvSpPr>
            <a:spLocks noGrp="1"/>
          </p:cNvSpPr>
          <p:nvPr>
            <p:ph type="ftr" sz="quarter" idx="11"/>
          </p:nvPr>
        </p:nvSpPr>
        <p:spPr/>
        <p:txBody>
          <a:bodyPr/>
          <a:lstStyle/>
          <a:p>
            <a:r>
              <a:rPr lang="en-IN" dirty="0" err="1"/>
              <a:t>Galgotias</a:t>
            </a:r>
            <a:r>
              <a:rPr lang="en-IN" dirty="0"/>
              <a:t> University</a:t>
            </a:r>
          </a:p>
        </p:txBody>
      </p:sp>
      <p:sp>
        <p:nvSpPr>
          <p:cNvPr id="5" name="Slide Number Placeholder 4">
            <a:extLst>
              <a:ext uri="{FF2B5EF4-FFF2-40B4-BE49-F238E27FC236}">
                <a16:creationId xmlns:a16="http://schemas.microsoft.com/office/drawing/2014/main" id="{67920A14-490E-2055-C6B1-1A2F87DA4B4E}"/>
              </a:ext>
            </a:extLst>
          </p:cNvPr>
          <p:cNvSpPr>
            <a:spLocks noGrp="1"/>
          </p:cNvSpPr>
          <p:nvPr>
            <p:ph type="sldNum" sz="quarter" idx="12"/>
          </p:nvPr>
        </p:nvSpPr>
        <p:spPr/>
        <p:txBody>
          <a:bodyPr/>
          <a:lstStyle/>
          <a:p>
            <a:fld id="{26510230-8DD5-4BA5-AB2D-CA30FC08F9D7}" type="slidenum">
              <a:rPr lang="en-IN" smtClean="0"/>
              <a:t>8</a:t>
            </a:fld>
            <a:endParaRPr lang="en-IN" dirty="0"/>
          </a:p>
        </p:txBody>
      </p:sp>
      <p:sp>
        <p:nvSpPr>
          <p:cNvPr id="7" name="Content Placeholder 6">
            <a:extLst>
              <a:ext uri="{FF2B5EF4-FFF2-40B4-BE49-F238E27FC236}">
                <a16:creationId xmlns:a16="http://schemas.microsoft.com/office/drawing/2014/main" id="{A5FCFE21-59BA-7153-36DB-7CE825031CB5}"/>
              </a:ext>
            </a:extLst>
          </p:cNvPr>
          <p:cNvSpPr>
            <a:spLocks noGrp="1"/>
          </p:cNvSpPr>
          <p:nvPr>
            <p:ph idx="1"/>
          </p:nvPr>
        </p:nvSpPr>
        <p:spPr>
          <a:xfrm>
            <a:off x="7029995" y="841556"/>
            <a:ext cx="4114800" cy="1710055"/>
          </a:xfrm>
        </p:spPr>
        <p:txBody>
          <a:bodyPr/>
          <a:lstStyle/>
          <a:p>
            <a:endParaRPr lang="en-IN" dirty="0"/>
          </a:p>
          <a:p>
            <a:endParaRPr lang="en-IN" dirty="0"/>
          </a:p>
        </p:txBody>
      </p:sp>
      <p:pic>
        <p:nvPicPr>
          <p:cNvPr id="3" name="Picture 2">
            <a:extLst>
              <a:ext uri="{FF2B5EF4-FFF2-40B4-BE49-F238E27FC236}">
                <a16:creationId xmlns:a16="http://schemas.microsoft.com/office/drawing/2014/main" id="{2B5112E2-276D-BFF2-6BCA-140CCD1AD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pic>
        <p:nvPicPr>
          <p:cNvPr id="6" name="Picture 5" descr="A blue circle with text and words&#10;&#10;Description automatically generated">
            <a:extLst>
              <a:ext uri="{FF2B5EF4-FFF2-40B4-BE49-F238E27FC236}">
                <a16:creationId xmlns:a16="http://schemas.microsoft.com/office/drawing/2014/main" id="{65AB5FD9-7A70-DCE8-6A29-FA0E22437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Tree>
    <p:extLst>
      <p:ext uri="{BB962C8B-B14F-4D97-AF65-F5344CB8AC3E}">
        <p14:creationId xmlns:p14="http://schemas.microsoft.com/office/powerpoint/2010/main" val="557348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952D0-856B-1005-9CAE-11B92C298B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4EB4A1-B487-87EE-E5F6-341821913C42}"/>
              </a:ext>
            </a:extLst>
          </p:cNvPr>
          <p:cNvSpPr>
            <a:spLocks noGrp="1"/>
          </p:cNvSpPr>
          <p:nvPr>
            <p:ph type="title"/>
          </p:nvPr>
        </p:nvSpPr>
        <p:spPr>
          <a:xfrm>
            <a:off x="452847" y="1051486"/>
            <a:ext cx="10578737" cy="2491286"/>
          </a:xfrm>
        </p:spPr>
        <p:txBody>
          <a:bodyPr>
            <a:noAutofit/>
          </a:bodyPr>
          <a:lstStyle/>
          <a:p>
            <a:pPr>
              <a:lnSpc>
                <a:spcPct val="115000"/>
              </a:lnSpc>
              <a:spcAft>
                <a:spcPts val="800"/>
              </a:spcAft>
            </a:pP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4.2 Theoretical Analysis</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Uses mathematical models to predict performance.</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Pros: Independent of system specifications.</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Cons: May not account for real-world optimizations.</a:t>
            </a:r>
            <a:b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F794D7DA-3BD7-29D1-8F6E-5C474082A9B2}"/>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35F7D71B-3587-B6C2-9D1B-4E70EB95C1E5}"/>
              </a:ext>
            </a:extLst>
          </p:cNvPr>
          <p:cNvSpPr>
            <a:spLocks noGrp="1"/>
          </p:cNvSpPr>
          <p:nvPr>
            <p:ph type="sldNum" sz="quarter" idx="12"/>
          </p:nvPr>
        </p:nvSpPr>
        <p:spPr/>
        <p:txBody>
          <a:bodyPr/>
          <a:lstStyle/>
          <a:p>
            <a:fld id="{26510230-8DD5-4BA5-AB2D-CA30FC08F9D7}" type="slidenum">
              <a:rPr lang="en-IN" smtClean="0"/>
              <a:t>9</a:t>
            </a:fld>
            <a:endParaRPr lang="en-IN"/>
          </a:p>
        </p:txBody>
      </p:sp>
      <p:sp>
        <p:nvSpPr>
          <p:cNvPr id="7" name="Content Placeholder 6">
            <a:extLst>
              <a:ext uri="{FF2B5EF4-FFF2-40B4-BE49-F238E27FC236}">
                <a16:creationId xmlns:a16="http://schemas.microsoft.com/office/drawing/2014/main" id="{6BD612AD-194C-FCF2-A6C5-F3C5DB39EDC1}"/>
              </a:ext>
            </a:extLst>
          </p:cNvPr>
          <p:cNvSpPr>
            <a:spLocks noGrp="1"/>
          </p:cNvSpPr>
          <p:nvPr>
            <p:ph idx="1"/>
          </p:nvPr>
        </p:nvSpPr>
        <p:spPr>
          <a:xfrm>
            <a:off x="7029995" y="841556"/>
            <a:ext cx="4114800" cy="1710055"/>
          </a:xfrm>
        </p:spPr>
        <p:txBody>
          <a:bodyPr/>
          <a:lstStyle/>
          <a:p>
            <a:endParaRPr lang="en-IN" dirty="0"/>
          </a:p>
          <a:p>
            <a:endParaRPr lang="en-IN" dirty="0"/>
          </a:p>
        </p:txBody>
      </p:sp>
      <p:pic>
        <p:nvPicPr>
          <p:cNvPr id="3" name="Picture 2">
            <a:extLst>
              <a:ext uri="{FF2B5EF4-FFF2-40B4-BE49-F238E27FC236}">
                <a16:creationId xmlns:a16="http://schemas.microsoft.com/office/drawing/2014/main" id="{BD04D75C-60AC-35E9-C2AD-13F5C074A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932" y="114202"/>
            <a:ext cx="3795634" cy="740238"/>
          </a:xfrm>
          <a:prstGeom prst="rect">
            <a:avLst/>
          </a:prstGeom>
        </p:spPr>
      </p:pic>
      <p:pic>
        <p:nvPicPr>
          <p:cNvPr id="6" name="Picture 5" descr="A blue circle with text and words&#10;&#10;Description automatically generated">
            <a:extLst>
              <a:ext uri="{FF2B5EF4-FFF2-40B4-BE49-F238E27FC236}">
                <a16:creationId xmlns:a16="http://schemas.microsoft.com/office/drawing/2014/main" id="{03BE3D2C-D728-EEC0-19A8-484086A583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Tree>
    <p:extLst>
      <p:ext uri="{BB962C8B-B14F-4D97-AF65-F5344CB8AC3E}">
        <p14:creationId xmlns:p14="http://schemas.microsoft.com/office/powerpoint/2010/main" val="1309528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2909</TotalTime>
  <Words>817</Words>
  <Application>Microsoft Office PowerPoint</Application>
  <PresentationFormat>Widescreen</PresentationFormat>
  <Paragraphs>61</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vt:lpstr>
      <vt:lpstr>Aptos Display</vt:lpstr>
      <vt:lpstr>Arial</vt:lpstr>
      <vt:lpstr>Calibri</vt:lpstr>
      <vt:lpstr>Cambria</vt:lpstr>
      <vt:lpstr>Georgia</vt:lpstr>
      <vt:lpstr>Poppins</vt:lpstr>
      <vt:lpstr>Times New Roman</vt:lpstr>
      <vt:lpstr>Office Theme</vt:lpstr>
      <vt:lpstr>     Analysis Framework and Empirical Analysis    Session No.: 4 Course Name: Design and analysis of algorithm Course Code: R1UC407B Instructor Name: Pradeep Chauhan Duration: 50 Min. Date of Conduction of Class:  </vt:lpstr>
      <vt:lpstr>  Review of the key concepts   Asymptotic Notations: Big O Big Omega Theta    </vt:lpstr>
      <vt:lpstr>What are the differences among different asymptotic notations.      </vt:lpstr>
      <vt:lpstr>Learning Outcomes: Students will be able to </vt:lpstr>
      <vt:lpstr>Session Outline</vt:lpstr>
      <vt:lpstr>   1. Algorithm Analysis: Algorithm analysis is the study of the efficiency of algorithms in terms of time and space complexity based on input size. Importance of analysis: Helps in selecting the most efficient algorithm for a problem. Allows comparison of different algorithms based on performance. 2. Performance Metrics 2.1. Time Complexity Measures the amount of time an algorithm takes to complete based on input size, denoted as T(n).Common notations: Big-O (O),Omega (Ω),Theta (Θ). 2.2 Space Complexity : Measures the total memory required by an algorithm. Includes input storage, auxiliary variables, and recursion stack space. algorithms).</vt:lpstr>
      <vt:lpstr>2.3 Measuring Input Size: The efficiency of an algorithm depends on the size of the input, denoted as n. Number of elements (array size),Number of bits, Graph properties (number of nodes and edges ), String length (e.g., in text processing algorithms). 2.4 Best, Worst, and Average Cases 2.5 Order of Growth Describes how the resource consumption (time/space) of an algorithm grows as input size increases. Example: O(1) vs. O(n): Constant time remains the same regardless of input size, while linear time grows proportionally with input size. O(n log n) vs. O(n^2): Log-linear time grows slower than quadratic time, making it more efficient for large inputs. 3. Asymptotic Notations: O(1): Constant time, independent of input size. O(log n): Logarithmic time.O(n): Linear time, grows directly with input size.   </vt:lpstr>
      <vt:lpstr> 4. Empirical and Theoretical Analysis  4.1 Empirical Analysis:Empirical analysis involves evaluating an algorithm by executing it on various test cases and measuring its performance. Steps in Empirical Analysis: Implement the algorithm in a programming language. Choose a set of input cases, including best, worst, and average cases. Measure actual execution time and memory usage. Analyze results and compare with theoretical expectations. Advantages: Provides real-world performance insights. Allows testing under different system configurations. Disadvantages: Dependent on hardware and system performance. Results can vary across different computing environments. </vt:lpstr>
      <vt:lpstr> 4.2 Theoretical Analysis Uses mathematical models to predict performance. Pros: Independent of system specifications. Cons: May not account for real-world optimizations. </vt:lpstr>
      <vt:lpstr> Activity-1: Think Pair Share (15 minutes) </vt:lpstr>
      <vt:lpstr>Reflection- Linear Search : O(1),O(n) and O(n) Binary Search : O(1), O(log n) and O(log n)</vt:lpstr>
      <vt:lpstr> Activity-2: Individual(10 minutes) </vt:lpstr>
      <vt:lpstr>Conclusion: Now students can:</vt:lpstr>
      <vt:lpstr>Post session activities  MCQ Based Quiz.   </vt:lpstr>
      <vt:lpstr>In the next session, various techniques of algorithm and space complexity analysis will be discussed .</vt:lpstr>
      <vt:lpstr>Review and Reflection from students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Deepak Gupta</dc:creator>
  <cp:lastModifiedBy>pradeep chauhan</cp:lastModifiedBy>
  <cp:revision>61</cp:revision>
  <dcterms:created xsi:type="dcterms:W3CDTF">2024-08-22T06:33:55Z</dcterms:created>
  <dcterms:modified xsi:type="dcterms:W3CDTF">2025-03-11T11:14:14Z</dcterms:modified>
</cp:coreProperties>
</file>