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82" r:id="rId3"/>
    <p:sldId id="257" r:id="rId4"/>
    <p:sldId id="259" r:id="rId5"/>
    <p:sldId id="285" r:id="rId6"/>
    <p:sldId id="300" r:id="rId7"/>
    <p:sldId id="302" r:id="rId8"/>
    <p:sldId id="306" r:id="rId9"/>
    <p:sldId id="295" r:id="rId10"/>
    <p:sldId id="262" r:id="rId11"/>
    <p:sldId id="307" r:id="rId12"/>
    <p:sldId id="290" r:id="rId13"/>
    <p:sldId id="281"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4694"/>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ED251F-A7A3-4D25-B004-4241BE03EDC3}"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DFBD6BAB-0140-48B9-9073-E08FDCB01885}">
      <dgm:prSet/>
      <dgm:spPr/>
      <dgm:t>
        <a:bodyPr/>
        <a:lstStyle/>
        <a:p>
          <a:r>
            <a:rPr lang="en-IN" b="1" dirty="0"/>
            <a:t>Analyse time  </a:t>
          </a:r>
          <a:r>
            <a:rPr lang="en-IN" b="1" dirty="0" err="1"/>
            <a:t>complexityof</a:t>
          </a:r>
          <a:r>
            <a:rPr lang="en-IN" b="1" dirty="0"/>
            <a:t> non-recursive (Iterative) algorithms</a:t>
          </a:r>
          <a:endParaRPr lang="en-US" dirty="0"/>
        </a:p>
      </dgm:t>
    </dgm:pt>
    <dgm:pt modelId="{A7069F57-F0E9-4BC0-BE1B-B8F059C9E5B6}" type="parTrans" cxnId="{32A129EE-3813-43B6-AF53-E9A6D3182FA2}">
      <dgm:prSet/>
      <dgm:spPr/>
      <dgm:t>
        <a:bodyPr/>
        <a:lstStyle/>
        <a:p>
          <a:endParaRPr lang="en-US"/>
        </a:p>
      </dgm:t>
    </dgm:pt>
    <dgm:pt modelId="{0715BA3E-6351-4C71-A2A0-855403651045}" type="sibTrans" cxnId="{32A129EE-3813-43B6-AF53-E9A6D3182FA2}">
      <dgm:prSet/>
      <dgm:spPr/>
      <dgm:t>
        <a:bodyPr/>
        <a:lstStyle/>
        <a:p>
          <a:endParaRPr lang="en-US"/>
        </a:p>
      </dgm:t>
    </dgm:pt>
    <dgm:pt modelId="{E218E0F1-97EC-4D60-8F4A-A6E21D910199}" type="pres">
      <dgm:prSet presAssocID="{B7ED251F-A7A3-4D25-B004-4241BE03EDC3}" presName="outerComposite" presStyleCnt="0">
        <dgm:presLayoutVars>
          <dgm:chMax val="5"/>
          <dgm:dir/>
          <dgm:resizeHandles val="exact"/>
        </dgm:presLayoutVars>
      </dgm:prSet>
      <dgm:spPr/>
    </dgm:pt>
    <dgm:pt modelId="{353F2BDB-A1CE-4ECD-BC0F-35AD5A327550}" type="pres">
      <dgm:prSet presAssocID="{B7ED251F-A7A3-4D25-B004-4241BE03EDC3}" presName="dummyMaxCanvas" presStyleCnt="0">
        <dgm:presLayoutVars/>
      </dgm:prSet>
      <dgm:spPr/>
    </dgm:pt>
    <dgm:pt modelId="{B860CB23-3FB3-401D-82D8-DF170C934A54}" type="pres">
      <dgm:prSet presAssocID="{B7ED251F-A7A3-4D25-B004-4241BE03EDC3}" presName="OneNode_1" presStyleLbl="node1" presStyleIdx="0" presStyleCnt="1">
        <dgm:presLayoutVars>
          <dgm:bulletEnabled val="1"/>
        </dgm:presLayoutVars>
      </dgm:prSet>
      <dgm:spPr/>
    </dgm:pt>
  </dgm:ptLst>
  <dgm:cxnLst>
    <dgm:cxn modelId="{08A81826-7273-44A3-AF99-B781181E27AF}" type="presOf" srcId="{B7ED251F-A7A3-4D25-B004-4241BE03EDC3}" destId="{E218E0F1-97EC-4D60-8F4A-A6E21D910199}" srcOrd="0" destOrd="0" presId="urn:microsoft.com/office/officeart/2005/8/layout/vProcess5"/>
    <dgm:cxn modelId="{FA5911A3-A3F4-48B4-BED8-B14FC821DF5C}" type="presOf" srcId="{DFBD6BAB-0140-48B9-9073-E08FDCB01885}" destId="{B860CB23-3FB3-401D-82D8-DF170C934A54}" srcOrd="0" destOrd="0" presId="urn:microsoft.com/office/officeart/2005/8/layout/vProcess5"/>
    <dgm:cxn modelId="{32A129EE-3813-43B6-AF53-E9A6D3182FA2}" srcId="{B7ED251F-A7A3-4D25-B004-4241BE03EDC3}" destId="{DFBD6BAB-0140-48B9-9073-E08FDCB01885}" srcOrd="0" destOrd="0" parTransId="{A7069F57-F0E9-4BC0-BE1B-B8F059C9E5B6}" sibTransId="{0715BA3E-6351-4C71-A2A0-855403651045}"/>
    <dgm:cxn modelId="{61E78557-A66C-4CE5-B60F-73372A952247}" type="presParOf" srcId="{E218E0F1-97EC-4D60-8F4A-A6E21D910199}" destId="{353F2BDB-A1CE-4ECD-BC0F-35AD5A327550}" srcOrd="0" destOrd="0" presId="urn:microsoft.com/office/officeart/2005/8/layout/vProcess5"/>
    <dgm:cxn modelId="{51C98A85-BD3D-4D83-9882-6E9D940BF5A4}" type="presParOf" srcId="{E218E0F1-97EC-4D60-8F4A-A6E21D910199}" destId="{B860CB23-3FB3-401D-82D8-DF170C934A54}"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4DB52A-CA4F-4852-B41E-6A1F43CC58F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C8BD7C71-8F1B-400D-96A3-6B553A93EB7F}">
      <dgm:prSet custT="1"/>
      <dgm:spPr/>
      <dgm:t>
        <a:bodyPr/>
        <a:lstStyle/>
        <a:p>
          <a:r>
            <a:rPr lang="en-IN" sz="2200" kern="1200" dirty="0"/>
            <a:t>1 Introduction</a:t>
          </a:r>
          <a:endParaRPr lang="en-US" sz="2200" kern="1200" dirty="0">
            <a:solidFill>
              <a:prstClr val="black">
                <a:hueOff val="0"/>
                <a:satOff val="0"/>
                <a:lumOff val="0"/>
                <a:alphaOff val="0"/>
              </a:prstClr>
            </a:solidFill>
            <a:latin typeface="Aptos" panose="02110004020202020204"/>
            <a:ea typeface="+mn-ea"/>
            <a:cs typeface="+mn-cs"/>
          </a:endParaRPr>
        </a:p>
      </dgm:t>
    </dgm:pt>
    <dgm:pt modelId="{BBCFB319-5299-4310-B646-22472DABF40A}" type="parTrans" cxnId="{942D76EB-4E8A-49F9-9193-131FE6139044}">
      <dgm:prSet/>
      <dgm:spPr/>
      <dgm:t>
        <a:bodyPr/>
        <a:lstStyle/>
        <a:p>
          <a:endParaRPr lang="en-US"/>
        </a:p>
      </dgm:t>
    </dgm:pt>
    <dgm:pt modelId="{AF1C4F3A-D240-4EB1-9ECB-2ED225CCC019}" type="sibTrans" cxnId="{942D76EB-4E8A-49F9-9193-131FE6139044}">
      <dgm:prSet/>
      <dgm:spPr/>
      <dgm:t>
        <a:bodyPr/>
        <a:lstStyle/>
        <a:p>
          <a:endParaRPr lang="en-US"/>
        </a:p>
      </dgm:t>
    </dgm:pt>
    <dgm:pt modelId="{311F9A05-A7F4-4328-B319-DBCDF0DF0E82}">
      <dgm:prSet custT="1"/>
      <dgm:spPr/>
      <dgm:t>
        <a:bodyPr/>
        <a:lstStyle/>
        <a:p>
          <a:r>
            <a:rPr lang="en-IN" sz="2600" kern="1200" dirty="0"/>
            <a:t>2 </a:t>
          </a:r>
          <a:r>
            <a:rPr lang="en-US" sz="2600" kern="1200" dirty="0">
              <a:solidFill>
                <a:prstClr val="black">
                  <a:hueOff val="0"/>
                  <a:satOff val="0"/>
                  <a:lumOff val="0"/>
                  <a:alphaOff val="0"/>
                </a:prstClr>
              </a:solidFill>
              <a:latin typeface="Aptos" panose="02110004020202020204"/>
              <a:ea typeface="+mn-ea"/>
              <a:cs typeface="+mn-cs"/>
            </a:rPr>
            <a:t>Concept and definition  </a:t>
          </a:r>
          <a:endParaRPr lang="en-US" sz="2200" kern="1200" dirty="0">
            <a:solidFill>
              <a:prstClr val="black">
                <a:hueOff val="0"/>
                <a:satOff val="0"/>
                <a:lumOff val="0"/>
                <a:alphaOff val="0"/>
              </a:prstClr>
            </a:solidFill>
            <a:latin typeface="Aptos" panose="02110004020202020204"/>
            <a:ea typeface="+mn-ea"/>
            <a:cs typeface="+mn-cs"/>
          </a:endParaRPr>
        </a:p>
      </dgm:t>
    </dgm:pt>
    <dgm:pt modelId="{23B85C74-2F21-4685-BD89-BB563657B099}" type="parTrans" cxnId="{6DCFA649-9D6E-469B-AACA-1BA847263E9A}">
      <dgm:prSet/>
      <dgm:spPr/>
      <dgm:t>
        <a:bodyPr/>
        <a:lstStyle/>
        <a:p>
          <a:endParaRPr lang="en-US"/>
        </a:p>
      </dgm:t>
    </dgm:pt>
    <dgm:pt modelId="{91F4A534-BBDE-4EB5-BAE5-EACEB7D0B868}" type="sibTrans" cxnId="{6DCFA649-9D6E-469B-AACA-1BA847263E9A}">
      <dgm:prSet/>
      <dgm:spPr/>
      <dgm:t>
        <a:bodyPr/>
        <a:lstStyle/>
        <a:p>
          <a:endParaRPr lang="en-US"/>
        </a:p>
      </dgm:t>
    </dgm:pt>
    <dgm:pt modelId="{81CB55E0-0FB6-485C-B15D-9BD278F78C6F}">
      <dgm:prSet custT="1"/>
      <dgm:spPr/>
      <dgm:t>
        <a:bodyPr/>
        <a:lstStyle/>
        <a:p>
          <a:r>
            <a:rPr lang="en-IN" sz="2500" kern="1200" dirty="0"/>
            <a:t>3 </a:t>
          </a:r>
          <a:r>
            <a:rPr lang="en-IN" sz="2500" kern="1200" dirty="0">
              <a:solidFill>
                <a:prstClr val="black">
                  <a:hueOff val="0"/>
                  <a:satOff val="0"/>
                  <a:lumOff val="0"/>
                  <a:alphaOff val="0"/>
                </a:prstClr>
              </a:solidFill>
              <a:latin typeface="Aptos" panose="02110004020202020204"/>
              <a:ea typeface="+mn-ea"/>
              <a:cs typeface="+mn-cs"/>
            </a:rPr>
            <a:t>Activity (scenario based)</a:t>
          </a:r>
          <a:endParaRPr lang="en-US" sz="2200" kern="1200" dirty="0">
            <a:solidFill>
              <a:prstClr val="black">
                <a:hueOff val="0"/>
                <a:satOff val="0"/>
                <a:lumOff val="0"/>
                <a:alphaOff val="0"/>
              </a:prstClr>
            </a:solidFill>
            <a:latin typeface="Aptos" panose="02110004020202020204"/>
            <a:ea typeface="+mn-ea"/>
            <a:cs typeface="+mn-cs"/>
          </a:endParaRPr>
        </a:p>
      </dgm:t>
    </dgm:pt>
    <dgm:pt modelId="{81E23C2F-5B75-4C87-B80F-F92D751EF2D3}" type="parTrans" cxnId="{B28E7539-702F-4403-B38C-CCE2EC9E181E}">
      <dgm:prSet/>
      <dgm:spPr/>
      <dgm:t>
        <a:bodyPr/>
        <a:lstStyle/>
        <a:p>
          <a:endParaRPr lang="en-US"/>
        </a:p>
      </dgm:t>
    </dgm:pt>
    <dgm:pt modelId="{CA453529-0F48-4EF3-8F16-E732FB1811C3}" type="sibTrans" cxnId="{B28E7539-702F-4403-B38C-CCE2EC9E181E}">
      <dgm:prSet/>
      <dgm:spPr/>
      <dgm:t>
        <a:bodyPr/>
        <a:lstStyle/>
        <a:p>
          <a:endParaRPr lang="en-US"/>
        </a:p>
      </dgm:t>
    </dgm:pt>
    <dgm:pt modelId="{51474CA9-1ADD-4331-9534-6780C3A18768}">
      <dgm:prSet custT="1"/>
      <dgm:spPr/>
      <dgm:t>
        <a:bodyPr/>
        <a:lstStyle/>
        <a:p>
          <a:r>
            <a:rPr lang="en-IN" sz="2200" kern="1200" dirty="0">
              <a:solidFill>
                <a:prstClr val="black">
                  <a:hueOff val="0"/>
                  <a:satOff val="0"/>
                  <a:lumOff val="0"/>
                  <a:alphaOff val="0"/>
                </a:prstClr>
              </a:solidFill>
              <a:latin typeface="Aptos" panose="02110004020202020204"/>
              <a:ea typeface="+mn-ea"/>
              <a:cs typeface="+mn-cs"/>
            </a:rPr>
            <a:t>4 </a:t>
          </a:r>
          <a:r>
            <a:rPr lang="en-US" sz="2200" kern="1200" dirty="0">
              <a:solidFill>
                <a:prstClr val="black">
                  <a:hueOff val="0"/>
                  <a:satOff val="0"/>
                  <a:lumOff val="0"/>
                  <a:alphaOff val="0"/>
                </a:prstClr>
              </a:solidFill>
              <a:latin typeface="Aptos" panose="02110004020202020204"/>
              <a:ea typeface="+mn-ea"/>
              <a:cs typeface="+mn-cs"/>
            </a:rPr>
            <a:t>Reflection learning activity </a:t>
          </a:r>
        </a:p>
      </dgm:t>
    </dgm:pt>
    <dgm:pt modelId="{BD15203B-A2C4-421B-84CE-AC22CC6E237F}" type="parTrans" cxnId="{C10A2E97-40D9-4123-9647-358E1A64D6C9}">
      <dgm:prSet/>
      <dgm:spPr/>
      <dgm:t>
        <a:bodyPr/>
        <a:lstStyle/>
        <a:p>
          <a:endParaRPr lang="en-US"/>
        </a:p>
      </dgm:t>
    </dgm:pt>
    <dgm:pt modelId="{5FA359DE-6932-424A-BDE2-579D3E29B33A}" type="sibTrans" cxnId="{C10A2E97-40D9-4123-9647-358E1A64D6C9}">
      <dgm:prSet/>
      <dgm:spPr/>
      <dgm:t>
        <a:bodyPr/>
        <a:lstStyle/>
        <a:p>
          <a:endParaRPr lang="en-US"/>
        </a:p>
      </dgm:t>
    </dgm:pt>
    <dgm:pt modelId="{BA2E5375-FD77-47B4-A888-7387932E6D62}">
      <dgm:prSet custT="1"/>
      <dgm:spPr/>
      <dgm:t>
        <a:bodyPr/>
        <a:lstStyle/>
        <a:p>
          <a:r>
            <a:rPr lang="en-IN" sz="2500" kern="1200" dirty="0"/>
            <a:t>5 </a:t>
          </a:r>
          <a:r>
            <a:rPr lang="en-IN" sz="2500" kern="1200" dirty="0">
              <a:solidFill>
                <a:prstClr val="black">
                  <a:hueOff val="0"/>
                  <a:satOff val="0"/>
                  <a:lumOff val="0"/>
                  <a:alphaOff val="0"/>
                </a:prstClr>
              </a:solidFill>
              <a:latin typeface="Aptos" panose="02110004020202020204"/>
              <a:ea typeface="+mn-ea"/>
              <a:cs typeface="+mn-cs"/>
            </a:rPr>
            <a:t>Conclusion</a:t>
          </a:r>
          <a:endParaRPr lang="en-US" sz="2200" kern="1200" dirty="0">
            <a:solidFill>
              <a:prstClr val="black">
                <a:hueOff val="0"/>
                <a:satOff val="0"/>
                <a:lumOff val="0"/>
                <a:alphaOff val="0"/>
              </a:prstClr>
            </a:solidFill>
            <a:latin typeface="Aptos" panose="02110004020202020204"/>
            <a:ea typeface="+mn-ea"/>
            <a:cs typeface="+mn-cs"/>
          </a:endParaRPr>
        </a:p>
      </dgm:t>
    </dgm:pt>
    <dgm:pt modelId="{9F77997F-5AC0-4D93-89AC-B37B7BDB43EF}" type="parTrans" cxnId="{285F19B7-0DE6-4516-940F-56080AC841F9}">
      <dgm:prSet/>
      <dgm:spPr/>
      <dgm:t>
        <a:bodyPr/>
        <a:lstStyle/>
        <a:p>
          <a:endParaRPr lang="en-US"/>
        </a:p>
      </dgm:t>
    </dgm:pt>
    <dgm:pt modelId="{60B3BF56-C21F-456B-A5AC-F5C3D1CA9305}" type="sibTrans" cxnId="{285F19B7-0DE6-4516-940F-56080AC841F9}">
      <dgm:prSet/>
      <dgm:spPr/>
      <dgm:t>
        <a:bodyPr/>
        <a:lstStyle/>
        <a:p>
          <a:endParaRPr lang="en-US"/>
        </a:p>
      </dgm:t>
    </dgm:pt>
    <dgm:pt modelId="{B3A5C720-F6BA-415B-BACC-D6E1E00A3E9C}">
      <dgm:prSet custT="1"/>
      <dgm:spPr/>
      <dgm:t>
        <a:bodyPr/>
        <a:lstStyle/>
        <a:p>
          <a:r>
            <a:rPr lang="en-IN" sz="2200" kern="1200" dirty="0">
              <a:solidFill>
                <a:prstClr val="black">
                  <a:hueOff val="0"/>
                  <a:satOff val="0"/>
                  <a:lumOff val="0"/>
                  <a:alphaOff val="0"/>
                </a:prstClr>
              </a:solidFill>
              <a:latin typeface="Aptos" panose="02110004020202020204"/>
              <a:ea typeface="+mn-ea"/>
              <a:cs typeface="+mn-cs"/>
            </a:rPr>
            <a:t>6 Feedback</a:t>
          </a:r>
          <a:endParaRPr lang="en-US" sz="2200" kern="1200" dirty="0">
            <a:solidFill>
              <a:prstClr val="black">
                <a:hueOff val="0"/>
                <a:satOff val="0"/>
                <a:lumOff val="0"/>
                <a:alphaOff val="0"/>
              </a:prstClr>
            </a:solidFill>
            <a:latin typeface="Aptos" panose="02110004020202020204"/>
            <a:ea typeface="+mn-ea"/>
            <a:cs typeface="+mn-cs"/>
          </a:endParaRPr>
        </a:p>
      </dgm:t>
    </dgm:pt>
    <dgm:pt modelId="{F429E385-C516-4FAE-9D81-A0D8E294980B}" type="parTrans" cxnId="{0929CE6D-F2B1-4F6D-A0E5-1B096EB2DD2D}">
      <dgm:prSet/>
      <dgm:spPr/>
      <dgm:t>
        <a:bodyPr/>
        <a:lstStyle/>
        <a:p>
          <a:endParaRPr lang="en-US"/>
        </a:p>
      </dgm:t>
    </dgm:pt>
    <dgm:pt modelId="{70FFF6AF-5C8B-41F5-90C8-E0C6F35FD649}" type="sibTrans" cxnId="{0929CE6D-F2B1-4F6D-A0E5-1B096EB2DD2D}">
      <dgm:prSet/>
      <dgm:spPr/>
      <dgm:t>
        <a:bodyPr/>
        <a:lstStyle/>
        <a:p>
          <a:endParaRPr lang="en-US"/>
        </a:p>
      </dgm:t>
    </dgm:pt>
    <dgm:pt modelId="{573103A9-89AC-4873-8CB5-0F4B7370B2E1}" type="pres">
      <dgm:prSet presAssocID="{B64DB52A-CA4F-4852-B41E-6A1F43CC58F9}" presName="vert0" presStyleCnt="0">
        <dgm:presLayoutVars>
          <dgm:dir/>
          <dgm:animOne val="branch"/>
          <dgm:animLvl val="lvl"/>
        </dgm:presLayoutVars>
      </dgm:prSet>
      <dgm:spPr/>
    </dgm:pt>
    <dgm:pt modelId="{6FF76B5C-2320-4CB5-9844-D984662B1716}" type="pres">
      <dgm:prSet presAssocID="{C8BD7C71-8F1B-400D-96A3-6B553A93EB7F}" presName="thickLine" presStyleLbl="alignNode1" presStyleIdx="0" presStyleCnt="6"/>
      <dgm:spPr/>
    </dgm:pt>
    <dgm:pt modelId="{41C87863-73DE-4F9B-A76B-880D805954CA}" type="pres">
      <dgm:prSet presAssocID="{C8BD7C71-8F1B-400D-96A3-6B553A93EB7F}" presName="horz1" presStyleCnt="0"/>
      <dgm:spPr/>
    </dgm:pt>
    <dgm:pt modelId="{CBF4003A-096B-4C8D-8E4F-9D9EAB681D72}" type="pres">
      <dgm:prSet presAssocID="{C8BD7C71-8F1B-400D-96A3-6B553A93EB7F}" presName="tx1" presStyleLbl="revTx" presStyleIdx="0" presStyleCnt="6"/>
      <dgm:spPr/>
    </dgm:pt>
    <dgm:pt modelId="{608B7948-37DA-4DDD-A56D-16AA8CC3AD50}" type="pres">
      <dgm:prSet presAssocID="{C8BD7C71-8F1B-400D-96A3-6B553A93EB7F}" presName="vert1" presStyleCnt="0"/>
      <dgm:spPr/>
    </dgm:pt>
    <dgm:pt modelId="{F83A5B86-9D43-4C81-A6D4-87875817B689}" type="pres">
      <dgm:prSet presAssocID="{311F9A05-A7F4-4328-B319-DBCDF0DF0E82}" presName="thickLine" presStyleLbl="alignNode1" presStyleIdx="1" presStyleCnt="6"/>
      <dgm:spPr/>
    </dgm:pt>
    <dgm:pt modelId="{3BC975C1-0C99-4F97-8C52-C1CFA0BAF551}" type="pres">
      <dgm:prSet presAssocID="{311F9A05-A7F4-4328-B319-DBCDF0DF0E82}" presName="horz1" presStyleCnt="0"/>
      <dgm:spPr/>
    </dgm:pt>
    <dgm:pt modelId="{7BF0A7F7-0F37-4B11-9AED-B46FE7E128D8}" type="pres">
      <dgm:prSet presAssocID="{311F9A05-A7F4-4328-B319-DBCDF0DF0E82}" presName="tx1" presStyleLbl="revTx" presStyleIdx="1" presStyleCnt="6"/>
      <dgm:spPr/>
    </dgm:pt>
    <dgm:pt modelId="{AA11931C-C560-424D-BE37-4872DC1B2048}" type="pres">
      <dgm:prSet presAssocID="{311F9A05-A7F4-4328-B319-DBCDF0DF0E82}" presName="vert1" presStyleCnt="0"/>
      <dgm:spPr/>
    </dgm:pt>
    <dgm:pt modelId="{7EE56E18-6978-43E9-9D4D-E31AA5BEE441}" type="pres">
      <dgm:prSet presAssocID="{81CB55E0-0FB6-485C-B15D-9BD278F78C6F}" presName="thickLine" presStyleLbl="alignNode1" presStyleIdx="2" presStyleCnt="6"/>
      <dgm:spPr/>
    </dgm:pt>
    <dgm:pt modelId="{447FCB44-517C-43F4-BE59-391C36D21C9C}" type="pres">
      <dgm:prSet presAssocID="{81CB55E0-0FB6-485C-B15D-9BD278F78C6F}" presName="horz1" presStyleCnt="0"/>
      <dgm:spPr/>
    </dgm:pt>
    <dgm:pt modelId="{89436931-860B-40AD-8DCE-CEE0F56E60ED}" type="pres">
      <dgm:prSet presAssocID="{81CB55E0-0FB6-485C-B15D-9BD278F78C6F}" presName="tx1" presStyleLbl="revTx" presStyleIdx="2" presStyleCnt="6"/>
      <dgm:spPr/>
    </dgm:pt>
    <dgm:pt modelId="{0E51C315-1B46-45D6-B4D4-E44AF2F7FE47}" type="pres">
      <dgm:prSet presAssocID="{81CB55E0-0FB6-485C-B15D-9BD278F78C6F}" presName="vert1" presStyleCnt="0"/>
      <dgm:spPr/>
    </dgm:pt>
    <dgm:pt modelId="{B514687E-679F-4404-A929-C733AA004539}" type="pres">
      <dgm:prSet presAssocID="{51474CA9-1ADD-4331-9534-6780C3A18768}" presName="thickLine" presStyleLbl="alignNode1" presStyleIdx="3" presStyleCnt="6"/>
      <dgm:spPr/>
    </dgm:pt>
    <dgm:pt modelId="{80414A13-977F-40A0-BF88-8AEFF7DE361E}" type="pres">
      <dgm:prSet presAssocID="{51474CA9-1ADD-4331-9534-6780C3A18768}" presName="horz1" presStyleCnt="0"/>
      <dgm:spPr/>
    </dgm:pt>
    <dgm:pt modelId="{3E95DC57-D848-494F-A343-6CBABA986252}" type="pres">
      <dgm:prSet presAssocID="{51474CA9-1ADD-4331-9534-6780C3A18768}" presName="tx1" presStyleLbl="revTx" presStyleIdx="3" presStyleCnt="6"/>
      <dgm:spPr/>
    </dgm:pt>
    <dgm:pt modelId="{42E34139-9E2B-4ED7-9D4C-0E180FD5C739}" type="pres">
      <dgm:prSet presAssocID="{51474CA9-1ADD-4331-9534-6780C3A18768}" presName="vert1" presStyleCnt="0"/>
      <dgm:spPr/>
    </dgm:pt>
    <dgm:pt modelId="{0B062B2C-FD23-461E-89A1-3ECDF7A567C2}" type="pres">
      <dgm:prSet presAssocID="{BA2E5375-FD77-47B4-A888-7387932E6D62}" presName="thickLine" presStyleLbl="alignNode1" presStyleIdx="4" presStyleCnt="6"/>
      <dgm:spPr/>
    </dgm:pt>
    <dgm:pt modelId="{1BF4D050-06E8-4B19-AEB8-E6957BD50750}" type="pres">
      <dgm:prSet presAssocID="{BA2E5375-FD77-47B4-A888-7387932E6D62}" presName="horz1" presStyleCnt="0"/>
      <dgm:spPr/>
    </dgm:pt>
    <dgm:pt modelId="{D26876CA-709E-4928-AAF2-4734D1DACD6D}" type="pres">
      <dgm:prSet presAssocID="{BA2E5375-FD77-47B4-A888-7387932E6D62}" presName="tx1" presStyleLbl="revTx" presStyleIdx="4" presStyleCnt="6"/>
      <dgm:spPr/>
    </dgm:pt>
    <dgm:pt modelId="{88DBC881-0983-4C91-8705-CB8A16D50941}" type="pres">
      <dgm:prSet presAssocID="{BA2E5375-FD77-47B4-A888-7387932E6D62}" presName="vert1" presStyleCnt="0"/>
      <dgm:spPr/>
    </dgm:pt>
    <dgm:pt modelId="{2B37DFBD-1045-417A-89DD-348147EAB4F5}" type="pres">
      <dgm:prSet presAssocID="{B3A5C720-F6BA-415B-BACC-D6E1E00A3E9C}" presName="thickLine" presStyleLbl="alignNode1" presStyleIdx="5" presStyleCnt="6"/>
      <dgm:spPr/>
    </dgm:pt>
    <dgm:pt modelId="{37DCFB0B-1A16-4C35-A117-077E4A9AB132}" type="pres">
      <dgm:prSet presAssocID="{B3A5C720-F6BA-415B-BACC-D6E1E00A3E9C}" presName="horz1" presStyleCnt="0"/>
      <dgm:spPr/>
    </dgm:pt>
    <dgm:pt modelId="{1DE32878-1683-410B-AEEA-0DF09EA5FA62}" type="pres">
      <dgm:prSet presAssocID="{B3A5C720-F6BA-415B-BACC-D6E1E00A3E9C}" presName="tx1" presStyleLbl="revTx" presStyleIdx="5" presStyleCnt="6"/>
      <dgm:spPr/>
    </dgm:pt>
    <dgm:pt modelId="{41D82D7D-82CC-403F-8FAA-7EF8B4434DBF}" type="pres">
      <dgm:prSet presAssocID="{B3A5C720-F6BA-415B-BACC-D6E1E00A3E9C}" presName="vert1" presStyleCnt="0"/>
      <dgm:spPr/>
    </dgm:pt>
  </dgm:ptLst>
  <dgm:cxnLst>
    <dgm:cxn modelId="{AC777213-F11B-480E-B008-A2643A65BF23}" type="presOf" srcId="{B3A5C720-F6BA-415B-BACC-D6E1E00A3E9C}" destId="{1DE32878-1683-410B-AEEA-0DF09EA5FA62}" srcOrd="0" destOrd="0" presId="urn:microsoft.com/office/officeart/2008/layout/LinedList"/>
    <dgm:cxn modelId="{DC4EA019-245A-44D8-9BF0-3AD33B0D2A8D}" type="presOf" srcId="{311F9A05-A7F4-4328-B319-DBCDF0DF0E82}" destId="{7BF0A7F7-0F37-4B11-9AED-B46FE7E128D8}" srcOrd="0" destOrd="0" presId="urn:microsoft.com/office/officeart/2008/layout/LinedList"/>
    <dgm:cxn modelId="{B28E7539-702F-4403-B38C-CCE2EC9E181E}" srcId="{B64DB52A-CA4F-4852-B41E-6A1F43CC58F9}" destId="{81CB55E0-0FB6-485C-B15D-9BD278F78C6F}" srcOrd="2" destOrd="0" parTransId="{81E23C2F-5B75-4C87-B80F-F92D751EF2D3}" sibTransId="{CA453529-0F48-4EF3-8F16-E732FB1811C3}"/>
    <dgm:cxn modelId="{CB477A60-62F0-49EB-B58D-60D1B6535D8A}" type="presOf" srcId="{BA2E5375-FD77-47B4-A888-7387932E6D62}" destId="{D26876CA-709E-4928-AAF2-4734D1DACD6D}" srcOrd="0" destOrd="0" presId="urn:microsoft.com/office/officeart/2008/layout/LinedList"/>
    <dgm:cxn modelId="{A8279F42-205C-42CA-8385-164FB091EC3D}" type="presOf" srcId="{B64DB52A-CA4F-4852-B41E-6A1F43CC58F9}" destId="{573103A9-89AC-4873-8CB5-0F4B7370B2E1}" srcOrd="0" destOrd="0" presId="urn:microsoft.com/office/officeart/2008/layout/LinedList"/>
    <dgm:cxn modelId="{6DCFA649-9D6E-469B-AACA-1BA847263E9A}" srcId="{B64DB52A-CA4F-4852-B41E-6A1F43CC58F9}" destId="{311F9A05-A7F4-4328-B319-DBCDF0DF0E82}" srcOrd="1" destOrd="0" parTransId="{23B85C74-2F21-4685-BD89-BB563657B099}" sibTransId="{91F4A534-BBDE-4EB5-BAE5-EACEB7D0B868}"/>
    <dgm:cxn modelId="{0929CE6D-F2B1-4F6D-A0E5-1B096EB2DD2D}" srcId="{B64DB52A-CA4F-4852-B41E-6A1F43CC58F9}" destId="{B3A5C720-F6BA-415B-BACC-D6E1E00A3E9C}" srcOrd="5" destOrd="0" parTransId="{F429E385-C516-4FAE-9D81-A0D8E294980B}" sibTransId="{70FFF6AF-5C8B-41F5-90C8-E0C6F35FD649}"/>
    <dgm:cxn modelId="{C10A2E97-40D9-4123-9647-358E1A64D6C9}" srcId="{B64DB52A-CA4F-4852-B41E-6A1F43CC58F9}" destId="{51474CA9-1ADD-4331-9534-6780C3A18768}" srcOrd="3" destOrd="0" parTransId="{BD15203B-A2C4-421B-84CE-AC22CC6E237F}" sibTransId="{5FA359DE-6932-424A-BDE2-579D3E29B33A}"/>
    <dgm:cxn modelId="{285F19B7-0DE6-4516-940F-56080AC841F9}" srcId="{B64DB52A-CA4F-4852-B41E-6A1F43CC58F9}" destId="{BA2E5375-FD77-47B4-A888-7387932E6D62}" srcOrd="4" destOrd="0" parTransId="{9F77997F-5AC0-4D93-89AC-B37B7BDB43EF}" sibTransId="{60B3BF56-C21F-456B-A5AC-F5C3D1CA9305}"/>
    <dgm:cxn modelId="{CAEFD1C0-21C6-4BEE-BBD0-3E2B7599C8A0}" type="presOf" srcId="{C8BD7C71-8F1B-400D-96A3-6B553A93EB7F}" destId="{CBF4003A-096B-4C8D-8E4F-9D9EAB681D72}" srcOrd="0" destOrd="0" presId="urn:microsoft.com/office/officeart/2008/layout/LinedList"/>
    <dgm:cxn modelId="{36D8DFD7-E3DD-4A01-AC6D-A44FD86D70FA}" type="presOf" srcId="{81CB55E0-0FB6-485C-B15D-9BD278F78C6F}" destId="{89436931-860B-40AD-8DCE-CEE0F56E60ED}" srcOrd="0" destOrd="0" presId="urn:microsoft.com/office/officeart/2008/layout/LinedList"/>
    <dgm:cxn modelId="{942D76EB-4E8A-49F9-9193-131FE6139044}" srcId="{B64DB52A-CA4F-4852-B41E-6A1F43CC58F9}" destId="{C8BD7C71-8F1B-400D-96A3-6B553A93EB7F}" srcOrd="0" destOrd="0" parTransId="{BBCFB319-5299-4310-B646-22472DABF40A}" sibTransId="{AF1C4F3A-D240-4EB1-9ECB-2ED225CCC019}"/>
    <dgm:cxn modelId="{791F67ED-636D-40F8-93C7-87F14CF35636}" type="presOf" srcId="{51474CA9-1ADD-4331-9534-6780C3A18768}" destId="{3E95DC57-D848-494F-A343-6CBABA986252}" srcOrd="0" destOrd="0" presId="urn:microsoft.com/office/officeart/2008/layout/LinedList"/>
    <dgm:cxn modelId="{A8499597-22C4-40AB-8BB7-CEB6565C2724}" type="presParOf" srcId="{573103A9-89AC-4873-8CB5-0F4B7370B2E1}" destId="{6FF76B5C-2320-4CB5-9844-D984662B1716}" srcOrd="0" destOrd="0" presId="urn:microsoft.com/office/officeart/2008/layout/LinedList"/>
    <dgm:cxn modelId="{A93CB1D0-23F3-45EE-9AB1-A15778F91C98}" type="presParOf" srcId="{573103A9-89AC-4873-8CB5-0F4B7370B2E1}" destId="{41C87863-73DE-4F9B-A76B-880D805954CA}" srcOrd="1" destOrd="0" presId="urn:microsoft.com/office/officeart/2008/layout/LinedList"/>
    <dgm:cxn modelId="{F575AF3D-87A6-47A5-83AC-A73999B61EA5}" type="presParOf" srcId="{41C87863-73DE-4F9B-A76B-880D805954CA}" destId="{CBF4003A-096B-4C8D-8E4F-9D9EAB681D72}" srcOrd="0" destOrd="0" presId="urn:microsoft.com/office/officeart/2008/layout/LinedList"/>
    <dgm:cxn modelId="{C4AD05CD-ABA2-45F9-AD70-453A59B257AA}" type="presParOf" srcId="{41C87863-73DE-4F9B-A76B-880D805954CA}" destId="{608B7948-37DA-4DDD-A56D-16AA8CC3AD50}" srcOrd="1" destOrd="0" presId="urn:microsoft.com/office/officeart/2008/layout/LinedList"/>
    <dgm:cxn modelId="{09135F7C-D882-4001-9420-48C6F669E5A1}" type="presParOf" srcId="{573103A9-89AC-4873-8CB5-0F4B7370B2E1}" destId="{F83A5B86-9D43-4C81-A6D4-87875817B689}" srcOrd="2" destOrd="0" presId="urn:microsoft.com/office/officeart/2008/layout/LinedList"/>
    <dgm:cxn modelId="{42A74311-A9B5-4722-908E-E69DF0F7B3F2}" type="presParOf" srcId="{573103A9-89AC-4873-8CB5-0F4B7370B2E1}" destId="{3BC975C1-0C99-4F97-8C52-C1CFA0BAF551}" srcOrd="3" destOrd="0" presId="urn:microsoft.com/office/officeart/2008/layout/LinedList"/>
    <dgm:cxn modelId="{06716FB4-91E0-498C-9B25-67FC8A0410EE}" type="presParOf" srcId="{3BC975C1-0C99-4F97-8C52-C1CFA0BAF551}" destId="{7BF0A7F7-0F37-4B11-9AED-B46FE7E128D8}" srcOrd="0" destOrd="0" presId="urn:microsoft.com/office/officeart/2008/layout/LinedList"/>
    <dgm:cxn modelId="{08808E65-016C-4832-AD3A-0BCD56638EE0}" type="presParOf" srcId="{3BC975C1-0C99-4F97-8C52-C1CFA0BAF551}" destId="{AA11931C-C560-424D-BE37-4872DC1B2048}" srcOrd="1" destOrd="0" presId="urn:microsoft.com/office/officeart/2008/layout/LinedList"/>
    <dgm:cxn modelId="{206F6E77-1951-4EBC-9057-DD630DD20CCA}" type="presParOf" srcId="{573103A9-89AC-4873-8CB5-0F4B7370B2E1}" destId="{7EE56E18-6978-43E9-9D4D-E31AA5BEE441}" srcOrd="4" destOrd="0" presId="urn:microsoft.com/office/officeart/2008/layout/LinedList"/>
    <dgm:cxn modelId="{5A60FA20-ADA2-431F-8796-1BE8C988B2D2}" type="presParOf" srcId="{573103A9-89AC-4873-8CB5-0F4B7370B2E1}" destId="{447FCB44-517C-43F4-BE59-391C36D21C9C}" srcOrd="5" destOrd="0" presId="urn:microsoft.com/office/officeart/2008/layout/LinedList"/>
    <dgm:cxn modelId="{A05C2049-7944-4478-8D68-709AB77FAB96}" type="presParOf" srcId="{447FCB44-517C-43F4-BE59-391C36D21C9C}" destId="{89436931-860B-40AD-8DCE-CEE0F56E60ED}" srcOrd="0" destOrd="0" presId="urn:microsoft.com/office/officeart/2008/layout/LinedList"/>
    <dgm:cxn modelId="{2AEA7D18-2CA4-4040-8CA3-2E8EA6C53110}" type="presParOf" srcId="{447FCB44-517C-43F4-BE59-391C36D21C9C}" destId="{0E51C315-1B46-45D6-B4D4-E44AF2F7FE47}" srcOrd="1" destOrd="0" presId="urn:microsoft.com/office/officeart/2008/layout/LinedList"/>
    <dgm:cxn modelId="{0B8319B9-A001-4929-BF67-CFB04FA16945}" type="presParOf" srcId="{573103A9-89AC-4873-8CB5-0F4B7370B2E1}" destId="{B514687E-679F-4404-A929-C733AA004539}" srcOrd="6" destOrd="0" presId="urn:microsoft.com/office/officeart/2008/layout/LinedList"/>
    <dgm:cxn modelId="{257188D6-0003-435E-A862-DB1729B0A2C3}" type="presParOf" srcId="{573103A9-89AC-4873-8CB5-0F4B7370B2E1}" destId="{80414A13-977F-40A0-BF88-8AEFF7DE361E}" srcOrd="7" destOrd="0" presId="urn:microsoft.com/office/officeart/2008/layout/LinedList"/>
    <dgm:cxn modelId="{0D4D7625-BCDC-4E36-BA9D-FCFD4CC793E3}" type="presParOf" srcId="{80414A13-977F-40A0-BF88-8AEFF7DE361E}" destId="{3E95DC57-D848-494F-A343-6CBABA986252}" srcOrd="0" destOrd="0" presId="urn:microsoft.com/office/officeart/2008/layout/LinedList"/>
    <dgm:cxn modelId="{0E040604-2F36-489D-A967-FB8740498707}" type="presParOf" srcId="{80414A13-977F-40A0-BF88-8AEFF7DE361E}" destId="{42E34139-9E2B-4ED7-9D4C-0E180FD5C739}" srcOrd="1" destOrd="0" presId="urn:microsoft.com/office/officeart/2008/layout/LinedList"/>
    <dgm:cxn modelId="{DEAB5A35-1128-4DEF-AE18-D024423701D7}" type="presParOf" srcId="{573103A9-89AC-4873-8CB5-0F4B7370B2E1}" destId="{0B062B2C-FD23-461E-89A1-3ECDF7A567C2}" srcOrd="8" destOrd="0" presId="urn:microsoft.com/office/officeart/2008/layout/LinedList"/>
    <dgm:cxn modelId="{055AE2A9-59D6-49A8-A0DB-1D091F45E10E}" type="presParOf" srcId="{573103A9-89AC-4873-8CB5-0F4B7370B2E1}" destId="{1BF4D050-06E8-4B19-AEB8-E6957BD50750}" srcOrd="9" destOrd="0" presId="urn:microsoft.com/office/officeart/2008/layout/LinedList"/>
    <dgm:cxn modelId="{BBB3BEA1-FC70-4DE2-9A91-57EB33BF00AD}" type="presParOf" srcId="{1BF4D050-06E8-4B19-AEB8-E6957BD50750}" destId="{D26876CA-709E-4928-AAF2-4734D1DACD6D}" srcOrd="0" destOrd="0" presId="urn:microsoft.com/office/officeart/2008/layout/LinedList"/>
    <dgm:cxn modelId="{D188FA47-5832-42EC-9572-966048E3C4F5}" type="presParOf" srcId="{1BF4D050-06E8-4B19-AEB8-E6957BD50750}" destId="{88DBC881-0983-4C91-8705-CB8A16D50941}" srcOrd="1" destOrd="0" presId="urn:microsoft.com/office/officeart/2008/layout/LinedList"/>
    <dgm:cxn modelId="{D52B8AEE-6B59-47DE-96B8-D9B647AB0BD5}" type="presParOf" srcId="{573103A9-89AC-4873-8CB5-0F4B7370B2E1}" destId="{2B37DFBD-1045-417A-89DD-348147EAB4F5}" srcOrd="10" destOrd="0" presId="urn:microsoft.com/office/officeart/2008/layout/LinedList"/>
    <dgm:cxn modelId="{87CEFD5A-15D0-405F-A288-77213AA4C691}" type="presParOf" srcId="{573103A9-89AC-4873-8CB5-0F4B7370B2E1}" destId="{37DCFB0B-1A16-4C35-A117-077E4A9AB132}" srcOrd="11" destOrd="0" presId="urn:microsoft.com/office/officeart/2008/layout/LinedList"/>
    <dgm:cxn modelId="{FAE27A14-2C4C-460F-8666-684E767B4C26}" type="presParOf" srcId="{37DCFB0B-1A16-4C35-A117-077E4A9AB132}" destId="{1DE32878-1683-410B-AEEA-0DF09EA5FA62}" srcOrd="0" destOrd="0" presId="urn:microsoft.com/office/officeart/2008/layout/LinedList"/>
    <dgm:cxn modelId="{B8632CF4-76F8-45D5-970F-DC293805AC34}" type="presParOf" srcId="{37DCFB0B-1A16-4C35-A117-077E4A9AB132}" destId="{41D82D7D-82CC-403F-8FAA-7EF8B4434DB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ED251F-A7A3-4D25-B004-4241BE03EDC3}"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DFBD6BAB-0140-48B9-9073-E08FDCB01885}">
      <dgm:prSet/>
      <dgm:spPr/>
      <dgm:t>
        <a:bodyPr/>
        <a:lstStyle/>
        <a:p>
          <a:r>
            <a:rPr lang="en-IN" b="1" dirty="0"/>
            <a:t>Analyse time  </a:t>
          </a:r>
          <a:r>
            <a:rPr lang="en-IN" b="1" dirty="0" err="1"/>
            <a:t>complexityof</a:t>
          </a:r>
          <a:r>
            <a:rPr lang="en-IN" b="1" dirty="0"/>
            <a:t> non-recursive (Iterative) algorithms</a:t>
          </a:r>
          <a:endParaRPr lang="en-US" dirty="0"/>
        </a:p>
      </dgm:t>
    </dgm:pt>
    <dgm:pt modelId="{A7069F57-F0E9-4BC0-BE1B-B8F059C9E5B6}" type="parTrans" cxnId="{32A129EE-3813-43B6-AF53-E9A6D3182FA2}">
      <dgm:prSet/>
      <dgm:spPr/>
      <dgm:t>
        <a:bodyPr/>
        <a:lstStyle/>
        <a:p>
          <a:endParaRPr lang="en-US"/>
        </a:p>
      </dgm:t>
    </dgm:pt>
    <dgm:pt modelId="{0715BA3E-6351-4C71-A2A0-855403651045}" type="sibTrans" cxnId="{32A129EE-3813-43B6-AF53-E9A6D3182FA2}">
      <dgm:prSet/>
      <dgm:spPr/>
      <dgm:t>
        <a:bodyPr/>
        <a:lstStyle/>
        <a:p>
          <a:endParaRPr lang="en-US"/>
        </a:p>
      </dgm:t>
    </dgm:pt>
    <dgm:pt modelId="{E218E0F1-97EC-4D60-8F4A-A6E21D910199}" type="pres">
      <dgm:prSet presAssocID="{B7ED251F-A7A3-4D25-B004-4241BE03EDC3}" presName="outerComposite" presStyleCnt="0">
        <dgm:presLayoutVars>
          <dgm:chMax val="5"/>
          <dgm:dir/>
          <dgm:resizeHandles val="exact"/>
        </dgm:presLayoutVars>
      </dgm:prSet>
      <dgm:spPr/>
    </dgm:pt>
    <dgm:pt modelId="{353F2BDB-A1CE-4ECD-BC0F-35AD5A327550}" type="pres">
      <dgm:prSet presAssocID="{B7ED251F-A7A3-4D25-B004-4241BE03EDC3}" presName="dummyMaxCanvas" presStyleCnt="0">
        <dgm:presLayoutVars/>
      </dgm:prSet>
      <dgm:spPr/>
    </dgm:pt>
    <dgm:pt modelId="{B860CB23-3FB3-401D-82D8-DF170C934A54}" type="pres">
      <dgm:prSet presAssocID="{B7ED251F-A7A3-4D25-B004-4241BE03EDC3}" presName="OneNode_1" presStyleLbl="node1" presStyleIdx="0" presStyleCnt="1" custLinFactNeighborX="-110" custLinFactNeighborY="-45792">
        <dgm:presLayoutVars>
          <dgm:bulletEnabled val="1"/>
        </dgm:presLayoutVars>
      </dgm:prSet>
      <dgm:spPr/>
    </dgm:pt>
  </dgm:ptLst>
  <dgm:cxnLst>
    <dgm:cxn modelId="{08A81826-7273-44A3-AF99-B781181E27AF}" type="presOf" srcId="{B7ED251F-A7A3-4D25-B004-4241BE03EDC3}" destId="{E218E0F1-97EC-4D60-8F4A-A6E21D910199}" srcOrd="0" destOrd="0" presId="urn:microsoft.com/office/officeart/2005/8/layout/vProcess5"/>
    <dgm:cxn modelId="{FA5911A3-A3F4-48B4-BED8-B14FC821DF5C}" type="presOf" srcId="{DFBD6BAB-0140-48B9-9073-E08FDCB01885}" destId="{B860CB23-3FB3-401D-82D8-DF170C934A54}" srcOrd="0" destOrd="0" presId="urn:microsoft.com/office/officeart/2005/8/layout/vProcess5"/>
    <dgm:cxn modelId="{32A129EE-3813-43B6-AF53-E9A6D3182FA2}" srcId="{B7ED251F-A7A3-4D25-B004-4241BE03EDC3}" destId="{DFBD6BAB-0140-48B9-9073-E08FDCB01885}" srcOrd="0" destOrd="0" parTransId="{A7069F57-F0E9-4BC0-BE1B-B8F059C9E5B6}" sibTransId="{0715BA3E-6351-4C71-A2A0-855403651045}"/>
    <dgm:cxn modelId="{61E78557-A66C-4CE5-B60F-73372A952247}" type="presParOf" srcId="{E218E0F1-97EC-4D60-8F4A-A6E21D910199}" destId="{353F2BDB-A1CE-4ECD-BC0F-35AD5A327550}" srcOrd="0" destOrd="0" presId="urn:microsoft.com/office/officeart/2005/8/layout/vProcess5"/>
    <dgm:cxn modelId="{51C98A85-BD3D-4D83-9882-6E9D940BF5A4}" type="presParOf" srcId="{E218E0F1-97EC-4D60-8F4A-A6E21D910199}" destId="{B860CB23-3FB3-401D-82D8-DF170C934A54}" srcOrd="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60CB23-3FB3-401D-82D8-DF170C934A54}">
      <dsp:nvSpPr>
        <dsp:cNvPr id="0" name=""/>
        <dsp:cNvSpPr/>
      </dsp:nvSpPr>
      <dsp:spPr>
        <a:xfrm>
          <a:off x="0" y="922351"/>
          <a:ext cx="10927829" cy="184470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IN" sz="4800" b="1" kern="1200" dirty="0"/>
            <a:t>Analyse time  </a:t>
          </a:r>
          <a:r>
            <a:rPr lang="en-IN" sz="4800" b="1" kern="1200" dirty="0" err="1"/>
            <a:t>complexityof</a:t>
          </a:r>
          <a:r>
            <a:rPr lang="en-IN" sz="4800" b="1" kern="1200" dirty="0"/>
            <a:t> non-recursive (Iterative) algorithms</a:t>
          </a:r>
          <a:endParaRPr lang="en-US" sz="4800" kern="1200" dirty="0"/>
        </a:p>
      </dsp:txBody>
      <dsp:txXfrm>
        <a:off x="54029" y="976380"/>
        <a:ext cx="10819771" cy="1736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F76B5C-2320-4CB5-9844-D984662B1716}">
      <dsp:nvSpPr>
        <dsp:cNvPr id="0" name=""/>
        <dsp:cNvSpPr/>
      </dsp:nvSpPr>
      <dsp:spPr>
        <a:xfrm>
          <a:off x="0" y="2703"/>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F4003A-096B-4C8D-8E4F-9D9EAB681D72}">
      <dsp:nvSpPr>
        <dsp:cNvPr id="0" name=""/>
        <dsp:cNvSpPr/>
      </dsp:nvSpPr>
      <dsp:spPr>
        <a:xfrm>
          <a:off x="0" y="2703"/>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dirty="0"/>
            <a:t>1 Introduction</a:t>
          </a:r>
          <a:endParaRPr lang="en-US" sz="2200" kern="1200" dirty="0">
            <a:solidFill>
              <a:prstClr val="black">
                <a:hueOff val="0"/>
                <a:satOff val="0"/>
                <a:lumOff val="0"/>
                <a:alphaOff val="0"/>
              </a:prstClr>
            </a:solidFill>
            <a:latin typeface="Aptos" panose="02110004020202020204"/>
            <a:ea typeface="+mn-ea"/>
            <a:cs typeface="+mn-cs"/>
          </a:endParaRPr>
        </a:p>
      </dsp:txBody>
      <dsp:txXfrm>
        <a:off x="0" y="2703"/>
        <a:ext cx="6900512" cy="921789"/>
      </dsp:txXfrm>
    </dsp:sp>
    <dsp:sp modelId="{F83A5B86-9D43-4C81-A6D4-87875817B689}">
      <dsp:nvSpPr>
        <dsp:cNvPr id="0" name=""/>
        <dsp:cNvSpPr/>
      </dsp:nvSpPr>
      <dsp:spPr>
        <a:xfrm>
          <a:off x="0" y="924492"/>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F0A7F7-0F37-4B11-9AED-B46FE7E128D8}">
      <dsp:nvSpPr>
        <dsp:cNvPr id="0" name=""/>
        <dsp:cNvSpPr/>
      </dsp:nvSpPr>
      <dsp:spPr>
        <a:xfrm>
          <a:off x="0" y="924492"/>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2 </a:t>
          </a:r>
          <a:r>
            <a:rPr lang="en-US" sz="2600" kern="1200" dirty="0">
              <a:solidFill>
                <a:prstClr val="black">
                  <a:hueOff val="0"/>
                  <a:satOff val="0"/>
                  <a:lumOff val="0"/>
                  <a:alphaOff val="0"/>
                </a:prstClr>
              </a:solidFill>
              <a:latin typeface="Aptos" panose="02110004020202020204"/>
              <a:ea typeface="+mn-ea"/>
              <a:cs typeface="+mn-cs"/>
            </a:rPr>
            <a:t>Concept and definition  </a:t>
          </a:r>
          <a:endParaRPr lang="en-US" sz="2200" kern="1200" dirty="0">
            <a:solidFill>
              <a:prstClr val="black">
                <a:hueOff val="0"/>
                <a:satOff val="0"/>
                <a:lumOff val="0"/>
                <a:alphaOff val="0"/>
              </a:prstClr>
            </a:solidFill>
            <a:latin typeface="Aptos" panose="02110004020202020204"/>
            <a:ea typeface="+mn-ea"/>
            <a:cs typeface="+mn-cs"/>
          </a:endParaRPr>
        </a:p>
      </dsp:txBody>
      <dsp:txXfrm>
        <a:off x="0" y="924492"/>
        <a:ext cx="6900512" cy="921789"/>
      </dsp:txXfrm>
    </dsp:sp>
    <dsp:sp modelId="{7EE56E18-6978-43E9-9D4D-E31AA5BEE441}">
      <dsp:nvSpPr>
        <dsp:cNvPr id="0" name=""/>
        <dsp:cNvSpPr/>
      </dsp:nvSpPr>
      <dsp:spPr>
        <a:xfrm>
          <a:off x="0" y="1846281"/>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436931-860B-40AD-8DCE-CEE0F56E60ED}">
      <dsp:nvSpPr>
        <dsp:cNvPr id="0" name=""/>
        <dsp:cNvSpPr/>
      </dsp:nvSpPr>
      <dsp:spPr>
        <a:xfrm>
          <a:off x="0" y="1846281"/>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3 </a:t>
          </a:r>
          <a:r>
            <a:rPr lang="en-IN" sz="2500" kern="1200" dirty="0">
              <a:solidFill>
                <a:prstClr val="black">
                  <a:hueOff val="0"/>
                  <a:satOff val="0"/>
                  <a:lumOff val="0"/>
                  <a:alphaOff val="0"/>
                </a:prstClr>
              </a:solidFill>
              <a:latin typeface="Aptos" panose="02110004020202020204"/>
              <a:ea typeface="+mn-ea"/>
              <a:cs typeface="+mn-cs"/>
            </a:rPr>
            <a:t>Activity (scenario based)</a:t>
          </a:r>
          <a:endParaRPr lang="en-US" sz="2200" kern="1200" dirty="0">
            <a:solidFill>
              <a:prstClr val="black">
                <a:hueOff val="0"/>
                <a:satOff val="0"/>
                <a:lumOff val="0"/>
                <a:alphaOff val="0"/>
              </a:prstClr>
            </a:solidFill>
            <a:latin typeface="Aptos" panose="02110004020202020204"/>
            <a:ea typeface="+mn-ea"/>
            <a:cs typeface="+mn-cs"/>
          </a:endParaRPr>
        </a:p>
      </dsp:txBody>
      <dsp:txXfrm>
        <a:off x="0" y="1846281"/>
        <a:ext cx="6900512" cy="921789"/>
      </dsp:txXfrm>
    </dsp:sp>
    <dsp:sp modelId="{B514687E-679F-4404-A929-C733AA004539}">
      <dsp:nvSpPr>
        <dsp:cNvPr id="0" name=""/>
        <dsp:cNvSpPr/>
      </dsp:nvSpPr>
      <dsp:spPr>
        <a:xfrm>
          <a:off x="0" y="2768070"/>
          <a:ext cx="6900512"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95DC57-D848-494F-A343-6CBABA986252}">
      <dsp:nvSpPr>
        <dsp:cNvPr id="0" name=""/>
        <dsp:cNvSpPr/>
      </dsp:nvSpPr>
      <dsp:spPr>
        <a:xfrm>
          <a:off x="0" y="2768070"/>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dirty="0">
              <a:solidFill>
                <a:prstClr val="black">
                  <a:hueOff val="0"/>
                  <a:satOff val="0"/>
                  <a:lumOff val="0"/>
                  <a:alphaOff val="0"/>
                </a:prstClr>
              </a:solidFill>
              <a:latin typeface="Aptos" panose="02110004020202020204"/>
              <a:ea typeface="+mn-ea"/>
              <a:cs typeface="+mn-cs"/>
            </a:rPr>
            <a:t>4 </a:t>
          </a:r>
          <a:r>
            <a:rPr lang="en-US" sz="2200" kern="1200" dirty="0">
              <a:solidFill>
                <a:prstClr val="black">
                  <a:hueOff val="0"/>
                  <a:satOff val="0"/>
                  <a:lumOff val="0"/>
                  <a:alphaOff val="0"/>
                </a:prstClr>
              </a:solidFill>
              <a:latin typeface="Aptos" panose="02110004020202020204"/>
              <a:ea typeface="+mn-ea"/>
              <a:cs typeface="+mn-cs"/>
            </a:rPr>
            <a:t>Reflection learning activity </a:t>
          </a:r>
        </a:p>
      </dsp:txBody>
      <dsp:txXfrm>
        <a:off x="0" y="2768070"/>
        <a:ext cx="6900512" cy="921789"/>
      </dsp:txXfrm>
    </dsp:sp>
    <dsp:sp modelId="{0B062B2C-FD23-461E-89A1-3ECDF7A567C2}">
      <dsp:nvSpPr>
        <dsp:cNvPr id="0" name=""/>
        <dsp:cNvSpPr/>
      </dsp:nvSpPr>
      <dsp:spPr>
        <a:xfrm>
          <a:off x="0" y="3689859"/>
          <a:ext cx="6900512" cy="0"/>
        </a:xfrm>
        <a:prstGeom prst="lin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6876CA-709E-4928-AAF2-4734D1DACD6D}">
      <dsp:nvSpPr>
        <dsp:cNvPr id="0" name=""/>
        <dsp:cNvSpPr/>
      </dsp:nvSpPr>
      <dsp:spPr>
        <a:xfrm>
          <a:off x="0" y="3689859"/>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5 </a:t>
          </a:r>
          <a:r>
            <a:rPr lang="en-IN" sz="2500" kern="1200" dirty="0">
              <a:solidFill>
                <a:prstClr val="black">
                  <a:hueOff val="0"/>
                  <a:satOff val="0"/>
                  <a:lumOff val="0"/>
                  <a:alphaOff val="0"/>
                </a:prstClr>
              </a:solidFill>
              <a:latin typeface="Aptos" panose="02110004020202020204"/>
              <a:ea typeface="+mn-ea"/>
              <a:cs typeface="+mn-cs"/>
            </a:rPr>
            <a:t>Conclusion</a:t>
          </a:r>
          <a:endParaRPr lang="en-US" sz="2200" kern="1200" dirty="0">
            <a:solidFill>
              <a:prstClr val="black">
                <a:hueOff val="0"/>
                <a:satOff val="0"/>
                <a:lumOff val="0"/>
                <a:alphaOff val="0"/>
              </a:prstClr>
            </a:solidFill>
            <a:latin typeface="Aptos" panose="02110004020202020204"/>
            <a:ea typeface="+mn-ea"/>
            <a:cs typeface="+mn-cs"/>
          </a:endParaRPr>
        </a:p>
      </dsp:txBody>
      <dsp:txXfrm>
        <a:off x="0" y="3689859"/>
        <a:ext cx="6900512" cy="921789"/>
      </dsp:txXfrm>
    </dsp:sp>
    <dsp:sp modelId="{2B37DFBD-1045-417A-89DD-348147EAB4F5}">
      <dsp:nvSpPr>
        <dsp:cNvPr id="0" name=""/>
        <dsp:cNvSpPr/>
      </dsp:nvSpPr>
      <dsp:spPr>
        <a:xfrm>
          <a:off x="0" y="4611648"/>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E32878-1683-410B-AEEA-0DF09EA5FA62}">
      <dsp:nvSpPr>
        <dsp:cNvPr id="0" name=""/>
        <dsp:cNvSpPr/>
      </dsp:nvSpPr>
      <dsp:spPr>
        <a:xfrm>
          <a:off x="0" y="4611648"/>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dirty="0">
              <a:solidFill>
                <a:prstClr val="black">
                  <a:hueOff val="0"/>
                  <a:satOff val="0"/>
                  <a:lumOff val="0"/>
                  <a:alphaOff val="0"/>
                </a:prstClr>
              </a:solidFill>
              <a:latin typeface="Aptos" panose="02110004020202020204"/>
              <a:ea typeface="+mn-ea"/>
              <a:cs typeface="+mn-cs"/>
            </a:rPr>
            <a:t>6 Feedback</a:t>
          </a:r>
          <a:endParaRPr lang="en-US" sz="2200" kern="1200" dirty="0">
            <a:solidFill>
              <a:prstClr val="black">
                <a:hueOff val="0"/>
                <a:satOff val="0"/>
                <a:lumOff val="0"/>
                <a:alphaOff val="0"/>
              </a:prstClr>
            </a:solidFill>
            <a:latin typeface="Aptos" panose="02110004020202020204"/>
            <a:ea typeface="+mn-ea"/>
            <a:cs typeface="+mn-cs"/>
          </a:endParaRPr>
        </a:p>
      </dsp:txBody>
      <dsp:txXfrm>
        <a:off x="0" y="4611648"/>
        <a:ext cx="6900512" cy="9217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60CB23-3FB3-401D-82D8-DF170C934A54}">
      <dsp:nvSpPr>
        <dsp:cNvPr id="0" name=""/>
        <dsp:cNvSpPr/>
      </dsp:nvSpPr>
      <dsp:spPr>
        <a:xfrm>
          <a:off x="0" y="77625"/>
          <a:ext cx="10927829" cy="184470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IN" sz="4800" b="1" kern="1200" dirty="0"/>
            <a:t>Analyse time  </a:t>
          </a:r>
          <a:r>
            <a:rPr lang="en-IN" sz="4800" b="1" kern="1200" dirty="0" err="1"/>
            <a:t>complexityof</a:t>
          </a:r>
          <a:r>
            <a:rPr lang="en-IN" sz="4800" b="1" kern="1200" dirty="0"/>
            <a:t> non-recursive (Iterative) algorithms</a:t>
          </a:r>
          <a:endParaRPr lang="en-US" sz="4800" kern="1200" dirty="0"/>
        </a:p>
      </dsp:txBody>
      <dsp:txXfrm>
        <a:off x="54029" y="131654"/>
        <a:ext cx="10819771" cy="173664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FBC31-3F3F-40A8-84DF-BE3B4616B22A}" type="datetimeFigureOut">
              <a:rPr lang="en-IN" smtClean="0"/>
              <a:t>28-03-2025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FE326-85E6-4395-8F28-A8F972B7BB4E}" type="slidenum">
              <a:rPr lang="en-IN" smtClean="0"/>
              <a:t>‹#›</a:t>
            </a:fld>
            <a:endParaRPr lang="en-IN"/>
          </a:p>
        </p:txBody>
      </p:sp>
    </p:spTree>
    <p:extLst>
      <p:ext uri="{BB962C8B-B14F-4D97-AF65-F5344CB8AC3E}">
        <p14:creationId xmlns:p14="http://schemas.microsoft.com/office/powerpoint/2010/main" val="1993760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E9FE326-85E6-4395-8F28-A8F972B7BB4E}" type="slidenum">
              <a:rPr lang="en-IN" smtClean="0"/>
              <a:t>14</a:t>
            </a:fld>
            <a:endParaRPr lang="en-IN"/>
          </a:p>
        </p:txBody>
      </p:sp>
    </p:spTree>
    <p:extLst>
      <p:ext uri="{BB962C8B-B14F-4D97-AF65-F5344CB8AC3E}">
        <p14:creationId xmlns:p14="http://schemas.microsoft.com/office/powerpoint/2010/main" val="789335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19AD-E795-8469-CB7A-8D1393914F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09FC3E-A433-5720-2C47-B218104854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33EDBC-57D9-C6A6-6869-371DC35FAC4A}"/>
              </a:ext>
            </a:extLst>
          </p:cNvPr>
          <p:cNvSpPr>
            <a:spLocks noGrp="1"/>
          </p:cNvSpPr>
          <p:nvPr>
            <p:ph type="dt" sz="half" idx="10"/>
          </p:nvPr>
        </p:nvSpPr>
        <p:spPr/>
        <p:txBody>
          <a:bodyPr/>
          <a:lstStyle/>
          <a:p>
            <a:fld id="{CAB0B00A-0031-4EDD-BEBB-B131E3F68B8B}" type="datetime1">
              <a:rPr lang="en-IN" smtClean="0"/>
              <a:t>28-03-2025</a:t>
            </a:fld>
            <a:endParaRPr lang="en-IN"/>
          </a:p>
        </p:txBody>
      </p:sp>
      <p:sp>
        <p:nvSpPr>
          <p:cNvPr id="5" name="Footer Placeholder 4">
            <a:extLst>
              <a:ext uri="{FF2B5EF4-FFF2-40B4-BE49-F238E27FC236}">
                <a16:creationId xmlns:a16="http://schemas.microsoft.com/office/drawing/2014/main" id="{A8B1DC6D-FB05-89AF-D06E-2A214B26AC59}"/>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E5979841-7A1B-1D77-4E0D-F440971A186C}"/>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44741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9D05-52FA-1788-519F-7A7F6048A0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2B93A4-5BFE-2E5E-89BD-A9A9F0DE2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8D6E1C-2039-6998-16BF-892E575CFF2A}"/>
              </a:ext>
            </a:extLst>
          </p:cNvPr>
          <p:cNvSpPr>
            <a:spLocks noGrp="1"/>
          </p:cNvSpPr>
          <p:nvPr>
            <p:ph type="dt" sz="half" idx="10"/>
          </p:nvPr>
        </p:nvSpPr>
        <p:spPr/>
        <p:txBody>
          <a:bodyPr/>
          <a:lstStyle/>
          <a:p>
            <a:fld id="{C911ADB8-9CB7-40E6-87C8-C7EB8EBBAF06}" type="datetime1">
              <a:rPr lang="en-IN" smtClean="0"/>
              <a:t>28-03-2025</a:t>
            </a:fld>
            <a:endParaRPr lang="en-IN"/>
          </a:p>
        </p:txBody>
      </p:sp>
      <p:sp>
        <p:nvSpPr>
          <p:cNvPr id="5" name="Footer Placeholder 4">
            <a:extLst>
              <a:ext uri="{FF2B5EF4-FFF2-40B4-BE49-F238E27FC236}">
                <a16:creationId xmlns:a16="http://schemas.microsoft.com/office/drawing/2014/main" id="{BA389FC5-03A9-A2BE-8045-500B370839C0}"/>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8B4A79DC-4A34-B800-8BFC-C92A202FB94B}"/>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88750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66ADF1-8D2B-E20D-C592-6643F0F627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7D4B32-ED38-6AD9-3A88-BEE47D427E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3D39A2-CFE5-7E4C-6E1A-FABC5CF177F3}"/>
              </a:ext>
            </a:extLst>
          </p:cNvPr>
          <p:cNvSpPr>
            <a:spLocks noGrp="1"/>
          </p:cNvSpPr>
          <p:nvPr>
            <p:ph type="dt" sz="half" idx="10"/>
          </p:nvPr>
        </p:nvSpPr>
        <p:spPr/>
        <p:txBody>
          <a:bodyPr/>
          <a:lstStyle/>
          <a:p>
            <a:fld id="{6903956E-FF61-4FBC-8614-5AF891B621A7}" type="datetime1">
              <a:rPr lang="en-IN" smtClean="0"/>
              <a:t>28-03-2025</a:t>
            </a:fld>
            <a:endParaRPr lang="en-IN"/>
          </a:p>
        </p:txBody>
      </p:sp>
      <p:sp>
        <p:nvSpPr>
          <p:cNvPr id="5" name="Footer Placeholder 4">
            <a:extLst>
              <a:ext uri="{FF2B5EF4-FFF2-40B4-BE49-F238E27FC236}">
                <a16:creationId xmlns:a16="http://schemas.microsoft.com/office/drawing/2014/main" id="{A758CE03-A02D-B61D-500E-33B067F58A15}"/>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32BFA42C-489C-58FC-CFE2-833549C6DC3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401331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841F-4D47-CCA2-58EC-D8D2EE9AF0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907BEF-2C9D-42DC-3411-00B3A39BC0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36B5C3-B400-8ED2-C857-CC6B3B6EB6B7}"/>
              </a:ext>
            </a:extLst>
          </p:cNvPr>
          <p:cNvSpPr>
            <a:spLocks noGrp="1"/>
          </p:cNvSpPr>
          <p:nvPr>
            <p:ph type="dt" sz="half" idx="10"/>
          </p:nvPr>
        </p:nvSpPr>
        <p:spPr/>
        <p:txBody>
          <a:bodyPr/>
          <a:lstStyle/>
          <a:p>
            <a:fld id="{218D233B-F1E7-4818-B22D-9EDEAA6025FD}" type="datetime1">
              <a:rPr lang="en-IN" smtClean="0"/>
              <a:t>28-03-2025</a:t>
            </a:fld>
            <a:endParaRPr lang="en-IN"/>
          </a:p>
        </p:txBody>
      </p:sp>
      <p:sp>
        <p:nvSpPr>
          <p:cNvPr id="5" name="Footer Placeholder 4">
            <a:extLst>
              <a:ext uri="{FF2B5EF4-FFF2-40B4-BE49-F238E27FC236}">
                <a16:creationId xmlns:a16="http://schemas.microsoft.com/office/drawing/2014/main" id="{77C63E68-219E-B6BD-06FF-D09E8B6D7CE6}"/>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F927A96D-72D0-92EE-3B5C-8BFD78B7D7AD}"/>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412334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F04E-14BF-8146-F649-927656875C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EC510D-E40E-01C5-FB7F-09741C6C96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E5ACC9-6839-7636-07F4-E47B104A0B91}"/>
              </a:ext>
            </a:extLst>
          </p:cNvPr>
          <p:cNvSpPr>
            <a:spLocks noGrp="1"/>
          </p:cNvSpPr>
          <p:nvPr>
            <p:ph type="dt" sz="half" idx="10"/>
          </p:nvPr>
        </p:nvSpPr>
        <p:spPr/>
        <p:txBody>
          <a:bodyPr/>
          <a:lstStyle/>
          <a:p>
            <a:fld id="{2A543A29-4BB0-4075-8E30-7986497052F0}" type="datetime1">
              <a:rPr lang="en-IN" smtClean="0"/>
              <a:t>28-03-2025</a:t>
            </a:fld>
            <a:endParaRPr lang="en-IN"/>
          </a:p>
        </p:txBody>
      </p:sp>
      <p:sp>
        <p:nvSpPr>
          <p:cNvPr id="5" name="Footer Placeholder 4">
            <a:extLst>
              <a:ext uri="{FF2B5EF4-FFF2-40B4-BE49-F238E27FC236}">
                <a16:creationId xmlns:a16="http://schemas.microsoft.com/office/drawing/2014/main" id="{331B4601-E63D-A03B-1DD8-CFB63233DA53}"/>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F609B235-6487-BCE9-DFAA-764CDD446CFE}"/>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3769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2733-E66D-2C01-CE97-F41A211F2E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778475-62F3-3BA2-991E-7D770F7AA9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6E4499-7667-A5BF-CFBF-9B3734E040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E2D099-6445-5C93-00AE-432EFD0706EB}"/>
              </a:ext>
            </a:extLst>
          </p:cNvPr>
          <p:cNvSpPr>
            <a:spLocks noGrp="1"/>
          </p:cNvSpPr>
          <p:nvPr>
            <p:ph type="dt" sz="half" idx="10"/>
          </p:nvPr>
        </p:nvSpPr>
        <p:spPr/>
        <p:txBody>
          <a:bodyPr/>
          <a:lstStyle/>
          <a:p>
            <a:fld id="{C1228DEB-068D-4137-AD7C-2A99AB9732F4}" type="datetime1">
              <a:rPr lang="en-IN" smtClean="0"/>
              <a:t>28-03-2025</a:t>
            </a:fld>
            <a:endParaRPr lang="en-IN"/>
          </a:p>
        </p:txBody>
      </p:sp>
      <p:sp>
        <p:nvSpPr>
          <p:cNvPr id="6" name="Footer Placeholder 5">
            <a:extLst>
              <a:ext uri="{FF2B5EF4-FFF2-40B4-BE49-F238E27FC236}">
                <a16:creationId xmlns:a16="http://schemas.microsoft.com/office/drawing/2014/main" id="{6C5B21F9-91D3-7C2A-79CF-2138303F1B9C}"/>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CA1F9FC0-4A14-8219-84DC-B1D61698EE4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04857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B0A1-9BD6-B0A3-1102-E0773ECBB3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E87F29-AEDA-BDF7-8C0B-52CF6D178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AB8B1-DB15-81F7-48C3-A6308F8FEA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0A757F-7720-AA2F-16DB-5B4172569D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578B9F-AEC2-1CCB-17EA-93BC35E42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ADDEEA-4DF4-410A-B65E-F750E83FBB36}"/>
              </a:ext>
            </a:extLst>
          </p:cNvPr>
          <p:cNvSpPr>
            <a:spLocks noGrp="1"/>
          </p:cNvSpPr>
          <p:nvPr>
            <p:ph type="dt" sz="half" idx="10"/>
          </p:nvPr>
        </p:nvSpPr>
        <p:spPr/>
        <p:txBody>
          <a:bodyPr/>
          <a:lstStyle/>
          <a:p>
            <a:fld id="{040CC2F0-EA24-4949-874F-5F13F434AA44}" type="datetime1">
              <a:rPr lang="en-IN" smtClean="0"/>
              <a:t>28-03-2025</a:t>
            </a:fld>
            <a:endParaRPr lang="en-IN"/>
          </a:p>
        </p:txBody>
      </p:sp>
      <p:sp>
        <p:nvSpPr>
          <p:cNvPr id="8" name="Footer Placeholder 7">
            <a:extLst>
              <a:ext uri="{FF2B5EF4-FFF2-40B4-BE49-F238E27FC236}">
                <a16:creationId xmlns:a16="http://schemas.microsoft.com/office/drawing/2014/main" id="{90F839C7-3F7C-98F3-A612-DE6079BE9163}"/>
              </a:ext>
            </a:extLst>
          </p:cNvPr>
          <p:cNvSpPr>
            <a:spLocks noGrp="1"/>
          </p:cNvSpPr>
          <p:nvPr>
            <p:ph type="ftr" sz="quarter" idx="11"/>
          </p:nvPr>
        </p:nvSpPr>
        <p:spPr/>
        <p:txBody>
          <a:bodyPr/>
          <a:lstStyle/>
          <a:p>
            <a:r>
              <a:rPr lang="en-IN"/>
              <a:t>Galgotias University</a:t>
            </a:r>
          </a:p>
        </p:txBody>
      </p:sp>
      <p:sp>
        <p:nvSpPr>
          <p:cNvPr id="9" name="Slide Number Placeholder 8">
            <a:extLst>
              <a:ext uri="{FF2B5EF4-FFF2-40B4-BE49-F238E27FC236}">
                <a16:creationId xmlns:a16="http://schemas.microsoft.com/office/drawing/2014/main" id="{A6ED60D5-B96E-CB10-EF10-24D390209158}"/>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493610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85F8-3F04-96B2-DFBB-F5EA7C78F8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A8FDE9-0DB9-E2EC-9EDB-3F7928924032}"/>
              </a:ext>
            </a:extLst>
          </p:cNvPr>
          <p:cNvSpPr>
            <a:spLocks noGrp="1"/>
          </p:cNvSpPr>
          <p:nvPr>
            <p:ph type="dt" sz="half" idx="10"/>
          </p:nvPr>
        </p:nvSpPr>
        <p:spPr/>
        <p:txBody>
          <a:bodyPr/>
          <a:lstStyle/>
          <a:p>
            <a:fld id="{D9FCA4BE-841D-4DBA-BF59-98160D016E95}" type="datetime1">
              <a:rPr lang="en-IN" smtClean="0"/>
              <a:t>28-03-2025</a:t>
            </a:fld>
            <a:endParaRPr lang="en-IN"/>
          </a:p>
        </p:txBody>
      </p:sp>
      <p:sp>
        <p:nvSpPr>
          <p:cNvPr id="4" name="Footer Placeholder 3">
            <a:extLst>
              <a:ext uri="{FF2B5EF4-FFF2-40B4-BE49-F238E27FC236}">
                <a16:creationId xmlns:a16="http://schemas.microsoft.com/office/drawing/2014/main" id="{B76EA0CC-2F72-01A7-0018-794D28895805}"/>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D1946089-63E6-1B47-884D-22AD3D59DAD3}"/>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39517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68AA3-F340-1EBC-A758-E63E971B3C45}"/>
              </a:ext>
            </a:extLst>
          </p:cNvPr>
          <p:cNvSpPr>
            <a:spLocks noGrp="1"/>
          </p:cNvSpPr>
          <p:nvPr>
            <p:ph type="dt" sz="half" idx="10"/>
          </p:nvPr>
        </p:nvSpPr>
        <p:spPr/>
        <p:txBody>
          <a:bodyPr/>
          <a:lstStyle/>
          <a:p>
            <a:fld id="{2EA9DE3D-92F0-4B90-9BC3-DF561ACCB514}" type="datetime1">
              <a:rPr lang="en-IN" smtClean="0"/>
              <a:t>28-03-2025</a:t>
            </a:fld>
            <a:endParaRPr lang="en-IN"/>
          </a:p>
        </p:txBody>
      </p:sp>
      <p:sp>
        <p:nvSpPr>
          <p:cNvPr id="3" name="Footer Placeholder 2">
            <a:extLst>
              <a:ext uri="{FF2B5EF4-FFF2-40B4-BE49-F238E27FC236}">
                <a16:creationId xmlns:a16="http://schemas.microsoft.com/office/drawing/2014/main" id="{15C5A41D-81C9-E2BD-E9AF-3AA5DB41DC6F}"/>
              </a:ext>
            </a:extLst>
          </p:cNvPr>
          <p:cNvSpPr>
            <a:spLocks noGrp="1"/>
          </p:cNvSpPr>
          <p:nvPr>
            <p:ph type="ftr" sz="quarter" idx="11"/>
          </p:nvPr>
        </p:nvSpPr>
        <p:spPr/>
        <p:txBody>
          <a:bodyPr/>
          <a:lstStyle/>
          <a:p>
            <a:r>
              <a:rPr lang="en-IN"/>
              <a:t>Galgotias University</a:t>
            </a:r>
          </a:p>
        </p:txBody>
      </p:sp>
      <p:sp>
        <p:nvSpPr>
          <p:cNvPr id="4" name="Slide Number Placeholder 3">
            <a:extLst>
              <a:ext uri="{FF2B5EF4-FFF2-40B4-BE49-F238E27FC236}">
                <a16:creationId xmlns:a16="http://schemas.microsoft.com/office/drawing/2014/main" id="{F1F962B3-3ADB-9572-0FD2-4DB07FD8763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75577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F039-A9DA-5A12-2BF1-B6433B9DF3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6751A8-C228-5300-A485-3F129FD363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584203-9632-6129-E4C9-0F99428BB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45EB5-72B0-9141-EA99-820C022CC386}"/>
              </a:ext>
            </a:extLst>
          </p:cNvPr>
          <p:cNvSpPr>
            <a:spLocks noGrp="1"/>
          </p:cNvSpPr>
          <p:nvPr>
            <p:ph type="dt" sz="half" idx="10"/>
          </p:nvPr>
        </p:nvSpPr>
        <p:spPr/>
        <p:txBody>
          <a:bodyPr/>
          <a:lstStyle/>
          <a:p>
            <a:fld id="{44A4D748-5313-48F5-9420-28CC4F9D5D65}" type="datetime1">
              <a:rPr lang="en-IN" smtClean="0"/>
              <a:t>28-03-2025</a:t>
            </a:fld>
            <a:endParaRPr lang="en-IN"/>
          </a:p>
        </p:txBody>
      </p:sp>
      <p:sp>
        <p:nvSpPr>
          <p:cNvPr id="6" name="Footer Placeholder 5">
            <a:extLst>
              <a:ext uri="{FF2B5EF4-FFF2-40B4-BE49-F238E27FC236}">
                <a16:creationId xmlns:a16="http://schemas.microsoft.com/office/drawing/2014/main" id="{A273D456-31B6-1D53-751D-AC82FEAB700D}"/>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CBC32809-415E-2282-E04D-9B200C1C352E}"/>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05967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4906-117D-5407-AA07-22F539EE4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36F0D2-D921-4FA7-DA84-8E8520EED9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D2AD95-AB02-5A07-7492-E9E0B8545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380F9-07CE-6F7A-6038-870977B023CB}"/>
              </a:ext>
            </a:extLst>
          </p:cNvPr>
          <p:cNvSpPr>
            <a:spLocks noGrp="1"/>
          </p:cNvSpPr>
          <p:nvPr>
            <p:ph type="dt" sz="half" idx="10"/>
          </p:nvPr>
        </p:nvSpPr>
        <p:spPr/>
        <p:txBody>
          <a:bodyPr/>
          <a:lstStyle/>
          <a:p>
            <a:fld id="{8E259F97-4389-4CF0-A3AF-539E1666475E}" type="datetime1">
              <a:rPr lang="en-IN" smtClean="0"/>
              <a:t>28-03-2025</a:t>
            </a:fld>
            <a:endParaRPr lang="en-IN"/>
          </a:p>
        </p:txBody>
      </p:sp>
      <p:sp>
        <p:nvSpPr>
          <p:cNvPr id="6" name="Footer Placeholder 5">
            <a:extLst>
              <a:ext uri="{FF2B5EF4-FFF2-40B4-BE49-F238E27FC236}">
                <a16:creationId xmlns:a16="http://schemas.microsoft.com/office/drawing/2014/main" id="{3B35F0A5-FF26-EF42-9F4E-7B487ABBDC60}"/>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A6CE9705-E90F-F624-39D6-6FCBE3A7BA48}"/>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833558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AADD83-735E-A88A-3D7F-6385A1A746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67D101-3984-8795-F0E9-CFAF99A144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624CD-D795-52B1-6203-0AF8F58B88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81F908-E6B3-4617-92D9-99814B0B813F}" type="datetime1">
              <a:rPr lang="en-IN" smtClean="0"/>
              <a:t>28-03-2025</a:t>
            </a:fld>
            <a:endParaRPr lang="en-IN"/>
          </a:p>
        </p:txBody>
      </p:sp>
      <p:sp>
        <p:nvSpPr>
          <p:cNvPr id="5" name="Footer Placeholder 4">
            <a:extLst>
              <a:ext uri="{FF2B5EF4-FFF2-40B4-BE49-F238E27FC236}">
                <a16:creationId xmlns:a16="http://schemas.microsoft.com/office/drawing/2014/main" id="{491CF967-AE37-65C8-EF03-EB7E3B912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IN"/>
              <a:t>Galgotias University</a:t>
            </a:r>
          </a:p>
        </p:txBody>
      </p:sp>
      <p:sp>
        <p:nvSpPr>
          <p:cNvPr id="6" name="Slide Number Placeholder 5">
            <a:extLst>
              <a:ext uri="{FF2B5EF4-FFF2-40B4-BE49-F238E27FC236}">
                <a16:creationId xmlns:a16="http://schemas.microsoft.com/office/drawing/2014/main" id="{C47BD2C0-494D-F5DE-E18D-99B852BA50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510230-8DD5-4BA5-AB2D-CA30FC08F9D7}" type="slidenum">
              <a:rPr lang="en-IN" smtClean="0"/>
              <a:t>‹#›</a:t>
            </a:fld>
            <a:endParaRPr lang="en-IN"/>
          </a:p>
        </p:txBody>
      </p:sp>
    </p:spTree>
    <p:extLst>
      <p:ext uri="{BB962C8B-B14F-4D97-AF65-F5344CB8AC3E}">
        <p14:creationId xmlns:p14="http://schemas.microsoft.com/office/powerpoint/2010/main" val="532666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Layout" Target="../diagrams/layout3.xml"/><Relationship Id="rId7" Type="http://schemas.openxmlformats.org/officeDocument/2006/relationships/image" Target="../media/image1.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Layout" Target="../diagrams/layout1.xml"/><Relationship Id="rId7"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Layout" Target="../diagrams/layout2.xml"/><Relationship Id="rId7" Type="http://schemas.openxmlformats.org/officeDocument/2006/relationships/image" Target="../media/image1.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841D-4109-20CB-B253-8EF7C080604D}"/>
              </a:ext>
            </a:extLst>
          </p:cNvPr>
          <p:cNvSpPr>
            <a:spLocks noGrp="1"/>
          </p:cNvSpPr>
          <p:nvPr>
            <p:ph type="ctrTitle"/>
          </p:nvPr>
        </p:nvSpPr>
        <p:spPr>
          <a:xfrm>
            <a:off x="1112520" y="2659753"/>
            <a:ext cx="8417477" cy="3696597"/>
          </a:xfrm>
        </p:spPr>
        <p:txBody>
          <a:bodyPr anchor="b">
            <a:normAutofit fontScale="90000"/>
          </a:bodyPr>
          <a:lstStyle/>
          <a:p>
            <a:pPr algn="l"/>
            <a:br>
              <a:rPr lang="en-US" sz="3600" b="1" dirty="0">
                <a:latin typeface="Georgia" panose="02040502050405020303" pitchFamily="18" charset="0"/>
                <a:cs typeface="Arial" panose="020B0604020202020204" pitchFamily="34" charset="0"/>
              </a:rPr>
            </a:br>
            <a:br>
              <a:rPr lang="en-US" sz="3600" b="1" dirty="0">
                <a:latin typeface="Georgia" panose="02040502050405020303" pitchFamily="18" charset="0"/>
                <a:cs typeface="Arial" panose="020B0604020202020204" pitchFamily="34" charset="0"/>
              </a:rPr>
            </a:br>
            <a:br>
              <a:rPr lang="en-US" sz="3600" b="1" dirty="0">
                <a:latin typeface="Georgia" panose="02040502050405020303" pitchFamily="18" charset="0"/>
                <a:cs typeface="Arial" panose="020B0604020202020204" pitchFamily="34" charset="0"/>
              </a:rPr>
            </a:br>
            <a:br>
              <a:rPr lang="en-US" sz="3600" b="1" dirty="0">
                <a:latin typeface="Georgia" panose="02040502050405020303" pitchFamily="18" charset="0"/>
                <a:cs typeface="Arial" panose="020B0604020202020204" pitchFamily="34" charset="0"/>
              </a:rPr>
            </a:br>
            <a:br>
              <a:rPr lang="en-US" sz="3600" b="1" dirty="0">
                <a:latin typeface="Georgia" panose="02040502050405020303" pitchFamily="18" charset="0"/>
                <a:cs typeface="Arial" panose="020B0604020202020204" pitchFamily="34" charset="0"/>
              </a:rPr>
            </a:br>
            <a:r>
              <a:rPr lang="en-IN" sz="4400" b="1" dirty="0">
                <a:effectLst/>
                <a:latin typeface="Calibri" panose="020F0502020204030204" pitchFamily="34" charset="0"/>
                <a:ea typeface="Calibri" panose="020F0502020204030204" pitchFamily="34" charset="0"/>
                <a:cs typeface="Times New Roman" panose="02020603050405020304" pitchFamily="18" charset="0"/>
              </a:rPr>
              <a:t>Complexity Analysis of Non-Recursive (Iterative) Algorithms</a:t>
            </a:r>
            <a:br>
              <a:rPr lang="en-IN" sz="4800" b="1" dirty="0">
                <a:latin typeface="Georgia" panose="02040502050405020303" pitchFamily="18" charset="0"/>
                <a:cs typeface="Arial" panose="020B0604020202020204" pitchFamily="34" charset="0"/>
              </a:rPr>
            </a:br>
            <a:br>
              <a:rPr lang="en-IN" sz="4800" b="1" dirty="0">
                <a:latin typeface="Georgia" panose="02040502050405020303" pitchFamily="18" charset="0"/>
                <a:cs typeface="Arial" panose="020B0604020202020204" pitchFamily="34" charset="0"/>
              </a:rPr>
            </a:br>
            <a:br>
              <a:rPr lang="en-IN" sz="4800" b="1" dirty="0">
                <a:latin typeface="Georgia" panose="02040502050405020303" pitchFamily="18" charset="0"/>
                <a:cs typeface="Arial" panose="020B0604020202020204" pitchFamily="34" charset="0"/>
              </a:rPr>
            </a:br>
            <a:br>
              <a:rPr lang="en-IN" sz="4800" b="1" dirty="0">
                <a:latin typeface="Georgia" panose="02040502050405020303" pitchFamily="18" charset="0"/>
                <a:cs typeface="Arial" panose="020B0604020202020204" pitchFamily="34" charset="0"/>
              </a:rPr>
            </a:br>
            <a:r>
              <a:rPr lang="en-IN" sz="1800" b="1" dirty="0">
                <a:latin typeface="Georgia" panose="02040502050405020303" pitchFamily="18" charset="0"/>
                <a:cs typeface="Arial" panose="020B0604020202020204" pitchFamily="34" charset="0"/>
              </a:rPr>
              <a:t>Session No.: 6</a:t>
            </a:r>
            <a:br>
              <a:rPr lang="en-IN" sz="1800" b="1" dirty="0">
                <a:latin typeface="Georgia" panose="02040502050405020303" pitchFamily="18" charset="0"/>
                <a:cs typeface="Arial" panose="020B0604020202020204" pitchFamily="34" charset="0"/>
              </a:rPr>
            </a:br>
            <a:r>
              <a:rPr lang="en-IN" sz="1800" b="1" dirty="0">
                <a:latin typeface="Georgia" panose="02040502050405020303" pitchFamily="18" charset="0"/>
                <a:cs typeface="Arial" panose="020B0604020202020204" pitchFamily="34" charset="0"/>
              </a:rPr>
              <a:t>Course Name: Design and analysis of algorithm</a:t>
            </a:r>
            <a:br>
              <a:rPr lang="en-IN" sz="1800" b="1" dirty="0">
                <a:latin typeface="Georgia" panose="02040502050405020303" pitchFamily="18" charset="0"/>
                <a:cs typeface="Arial" panose="020B0604020202020204" pitchFamily="34" charset="0"/>
              </a:rPr>
            </a:br>
            <a:r>
              <a:rPr lang="en-IN" sz="1800" b="1" dirty="0">
                <a:latin typeface="Georgia" panose="02040502050405020303" pitchFamily="18" charset="0"/>
                <a:cs typeface="Arial" panose="020B0604020202020204" pitchFamily="34" charset="0"/>
              </a:rPr>
              <a:t>Course Code: R1UC407B</a:t>
            </a:r>
            <a:br>
              <a:rPr lang="en-IN" sz="1800" b="1" dirty="0">
                <a:latin typeface="Georgia" panose="02040502050405020303" pitchFamily="18" charset="0"/>
                <a:cs typeface="Arial" panose="020B0604020202020204" pitchFamily="34" charset="0"/>
              </a:rPr>
            </a:br>
            <a:r>
              <a:rPr lang="en-IN" sz="1800" b="1" dirty="0">
                <a:latin typeface="Georgia" panose="02040502050405020303" pitchFamily="18" charset="0"/>
                <a:cs typeface="Arial" panose="020B0604020202020204" pitchFamily="34" charset="0"/>
              </a:rPr>
              <a:t>Instructor Name: Pradeep Chauhan</a:t>
            </a:r>
            <a:br>
              <a:rPr lang="en-IN" sz="1800" b="1" dirty="0">
                <a:latin typeface="Georgia" panose="02040502050405020303" pitchFamily="18" charset="0"/>
                <a:cs typeface="Arial" panose="020B0604020202020204" pitchFamily="34" charset="0"/>
              </a:rPr>
            </a:br>
            <a:r>
              <a:rPr lang="en-US" sz="1800" b="1" dirty="0">
                <a:latin typeface="Georgia" panose="02040502050405020303" pitchFamily="18" charset="0"/>
                <a:cs typeface="Arial" panose="020B0604020202020204" pitchFamily="34" charset="0"/>
              </a:rPr>
              <a:t>Duration: 50 Min.</a:t>
            </a:r>
            <a:br>
              <a:rPr lang="en-US" sz="1800" b="1" dirty="0">
                <a:latin typeface="Georgia" panose="02040502050405020303" pitchFamily="18" charset="0"/>
                <a:cs typeface="Arial" panose="020B0604020202020204" pitchFamily="34" charset="0"/>
              </a:rPr>
            </a:br>
            <a:r>
              <a:rPr lang="en-US" sz="1800" b="1" dirty="0">
                <a:latin typeface="Georgia" panose="02040502050405020303" pitchFamily="18" charset="0"/>
                <a:cs typeface="Arial" panose="020B0604020202020204" pitchFamily="34" charset="0"/>
              </a:rPr>
              <a:t>Date of Conduction of Class:</a:t>
            </a:r>
            <a:br>
              <a:rPr lang="en-US" sz="1800" b="1" dirty="0">
                <a:latin typeface="Georgia" panose="02040502050405020303" pitchFamily="18" charset="0"/>
                <a:cs typeface="Arial" panose="020B0604020202020204" pitchFamily="34" charset="0"/>
              </a:rPr>
            </a:br>
            <a:br>
              <a:rPr lang="en-IN" sz="1800" b="1" dirty="0">
                <a:latin typeface="Georgia" panose="02040502050405020303" pitchFamily="18" charset="0"/>
                <a:cs typeface="Arial" panose="020B0604020202020204" pitchFamily="34" charset="0"/>
              </a:rPr>
            </a:br>
            <a:endParaRPr lang="en-IN" sz="4800" b="1" dirty="0">
              <a:latin typeface="Georgia" panose="02040502050405020303" pitchFamily="18" charset="0"/>
              <a:cs typeface="Arial" panose="020B0604020202020204" pitchFamily="34" charset="0"/>
            </a:endParaRPr>
          </a:p>
        </p:txBody>
      </p:sp>
      <p:sp>
        <p:nvSpPr>
          <p:cNvPr id="4" name="Footer Placeholder 3">
            <a:extLst>
              <a:ext uri="{FF2B5EF4-FFF2-40B4-BE49-F238E27FC236}">
                <a16:creationId xmlns:a16="http://schemas.microsoft.com/office/drawing/2014/main" id="{6A2F329F-0D28-AAA9-6271-058B6B36CA1F}"/>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4D4B0897-FD56-B45E-C539-435F743AAB4C}"/>
              </a:ext>
            </a:extLst>
          </p:cNvPr>
          <p:cNvSpPr>
            <a:spLocks noGrp="1"/>
          </p:cNvSpPr>
          <p:nvPr>
            <p:ph type="sldNum" sz="quarter" idx="12"/>
          </p:nvPr>
        </p:nvSpPr>
        <p:spPr/>
        <p:txBody>
          <a:bodyPr/>
          <a:lstStyle/>
          <a:p>
            <a:fld id="{26510230-8DD5-4BA5-AB2D-CA30FC08F9D7}" type="slidenum">
              <a:rPr lang="en-IN" smtClean="0"/>
              <a:t>1</a:t>
            </a:fld>
            <a:endParaRPr lang="en-IN"/>
          </a:p>
        </p:txBody>
      </p:sp>
      <p:pic>
        <p:nvPicPr>
          <p:cNvPr id="10" name="Picture 9" descr="A blue circle with text and words&#10;&#10;Description automatically generated">
            <a:extLst>
              <a:ext uri="{FF2B5EF4-FFF2-40B4-BE49-F238E27FC236}">
                <a16:creationId xmlns:a16="http://schemas.microsoft.com/office/drawing/2014/main" id="{B8F66ABA-C07C-7B4E-0E32-86C3BB04A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5" y="176753"/>
            <a:ext cx="1190469" cy="1190469"/>
          </a:xfrm>
          <a:prstGeom prst="rect">
            <a:avLst/>
          </a:prstGeom>
        </p:spPr>
      </p:pic>
      <p:pic>
        <p:nvPicPr>
          <p:cNvPr id="8" name="Picture 7">
            <a:extLst>
              <a:ext uri="{FF2B5EF4-FFF2-40B4-BE49-F238E27FC236}">
                <a16:creationId xmlns:a16="http://schemas.microsoft.com/office/drawing/2014/main" id="{D622C87D-66F3-E0F4-0306-4C9A87A526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2827898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E3D3-5416-2940-1D05-671B50B11473}"/>
              </a:ext>
            </a:extLst>
          </p:cNvPr>
          <p:cNvSpPr>
            <a:spLocks noGrp="1"/>
          </p:cNvSpPr>
          <p:nvPr>
            <p:ph type="title"/>
          </p:nvPr>
        </p:nvSpPr>
        <p:spPr>
          <a:xfrm>
            <a:off x="313509" y="854440"/>
            <a:ext cx="10933611" cy="4388119"/>
          </a:xfrm>
        </p:spPr>
        <p:txBody>
          <a:bodyPr vert="horz" lIns="91440" tIns="45720" rIns="91440" bIns="45720" rtlCol="0" anchor="t">
            <a:normAutofit/>
          </a:bodyPr>
          <a:lstStyle/>
          <a:p>
            <a:r>
              <a:rPr lang="en-US" sz="4000" b="1" dirty="0">
                <a:solidFill>
                  <a:schemeClr val="tx2"/>
                </a:solidFill>
              </a:rPr>
              <a:t>Reflection-</a:t>
            </a:r>
            <a:br>
              <a:rPr lang="en-US" sz="4000" b="1" dirty="0">
                <a:solidFill>
                  <a:schemeClr val="tx2"/>
                </a:solidFill>
              </a:rPr>
            </a:br>
            <a:r>
              <a:rPr lang="en-US" sz="4000" b="1" dirty="0">
                <a:solidFill>
                  <a:schemeClr val="tx2"/>
                </a:solidFill>
              </a:rPr>
              <a:t>a. </a:t>
            </a:r>
            <a:r>
              <a:rPr lang="en-US" sz="4000" dirty="0">
                <a:solidFill>
                  <a:schemeClr val="tx2"/>
                </a:solidFill>
              </a:rPr>
              <a:t>O(</a:t>
            </a:r>
            <a:r>
              <a:rPr lang="en-US" sz="4000" dirty="0" err="1">
                <a:solidFill>
                  <a:schemeClr val="tx2"/>
                </a:solidFill>
              </a:rPr>
              <a:t>logn</a:t>
            </a:r>
            <a:r>
              <a:rPr lang="en-US" sz="4000" dirty="0">
                <a:solidFill>
                  <a:schemeClr val="tx2"/>
                </a:solidFill>
              </a:rPr>
              <a:t>)</a:t>
            </a:r>
            <a:br>
              <a:rPr lang="en-US" sz="4000" dirty="0">
                <a:solidFill>
                  <a:schemeClr val="tx2"/>
                </a:solidFill>
              </a:rPr>
            </a:br>
            <a:r>
              <a:rPr lang="en-US" sz="4000" b="1" dirty="0">
                <a:solidFill>
                  <a:schemeClr val="tx2"/>
                </a:solidFill>
              </a:rPr>
              <a:t>b. </a:t>
            </a:r>
            <a:r>
              <a:rPr lang="en-US" sz="4000" dirty="0">
                <a:solidFill>
                  <a:schemeClr val="tx2"/>
                </a:solidFill>
              </a:rPr>
              <a:t>O(n*</a:t>
            </a:r>
            <a:r>
              <a:rPr lang="en-US" sz="4000" dirty="0" err="1">
                <a:solidFill>
                  <a:schemeClr val="tx2"/>
                </a:solidFill>
              </a:rPr>
              <a:t>logn</a:t>
            </a:r>
            <a:r>
              <a:rPr lang="en-US" sz="4000" dirty="0">
                <a:solidFill>
                  <a:schemeClr val="tx2"/>
                </a:solidFill>
              </a:rPr>
              <a:t>)</a:t>
            </a:r>
          </a:p>
        </p:txBody>
      </p:sp>
      <p:sp>
        <p:nvSpPr>
          <p:cNvPr id="7" name="Footer Placeholder 6">
            <a:extLst>
              <a:ext uri="{FF2B5EF4-FFF2-40B4-BE49-F238E27FC236}">
                <a16:creationId xmlns:a16="http://schemas.microsoft.com/office/drawing/2014/main" id="{8DBBCF98-7194-A5B3-66D3-440169D0A907}"/>
              </a:ext>
            </a:extLst>
          </p:cNvPr>
          <p:cNvSpPr>
            <a:spLocks noGrp="1"/>
          </p:cNvSpPr>
          <p:nvPr>
            <p:ph type="ftr" sz="quarter" idx="11"/>
          </p:nvPr>
        </p:nvSpPr>
        <p:spPr/>
        <p:txBody>
          <a:bodyPr/>
          <a:lstStyle/>
          <a:p>
            <a:r>
              <a:rPr lang="en-IN"/>
              <a:t>Galgotias University</a:t>
            </a:r>
          </a:p>
        </p:txBody>
      </p:sp>
      <p:sp>
        <p:nvSpPr>
          <p:cNvPr id="9" name="Slide Number Placeholder 8">
            <a:extLst>
              <a:ext uri="{FF2B5EF4-FFF2-40B4-BE49-F238E27FC236}">
                <a16:creationId xmlns:a16="http://schemas.microsoft.com/office/drawing/2014/main" id="{1F036879-2E50-808F-68A7-FB01CEB99BF0}"/>
              </a:ext>
            </a:extLst>
          </p:cNvPr>
          <p:cNvSpPr>
            <a:spLocks noGrp="1"/>
          </p:cNvSpPr>
          <p:nvPr>
            <p:ph type="sldNum" sz="quarter" idx="12"/>
          </p:nvPr>
        </p:nvSpPr>
        <p:spPr/>
        <p:txBody>
          <a:bodyPr/>
          <a:lstStyle/>
          <a:p>
            <a:fld id="{26510230-8DD5-4BA5-AB2D-CA30FC08F9D7}" type="slidenum">
              <a:rPr lang="en-IN" smtClean="0"/>
              <a:t>10</a:t>
            </a:fld>
            <a:endParaRPr lang="en-IN"/>
          </a:p>
        </p:txBody>
      </p:sp>
      <p:pic>
        <p:nvPicPr>
          <p:cNvPr id="16" name="Picture 15" descr="A blue circle with text and words&#10;&#10;Description automatically generated">
            <a:extLst>
              <a:ext uri="{FF2B5EF4-FFF2-40B4-BE49-F238E27FC236}">
                <a16:creationId xmlns:a16="http://schemas.microsoft.com/office/drawing/2014/main" id="{820737F5-4AA9-BC02-8957-C9DB2C2DF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42F28D91-705A-E725-0E92-0E3494439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2766167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B31D3E-CBC5-460C-EDCB-63163D8614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EF4392-A5F2-0EDA-4730-56EDDA004253}"/>
              </a:ext>
            </a:extLst>
          </p:cNvPr>
          <p:cNvSpPr>
            <a:spLocks noGrp="1"/>
          </p:cNvSpPr>
          <p:nvPr>
            <p:ph type="title"/>
          </p:nvPr>
        </p:nvSpPr>
        <p:spPr>
          <a:xfrm>
            <a:off x="558702" y="1102452"/>
            <a:ext cx="10542973" cy="822858"/>
          </a:xfrm>
        </p:spPr>
        <p:txBody>
          <a:bodyPr anchor="ctr">
            <a:normAutofit/>
          </a:bodyPr>
          <a:lstStyle/>
          <a:p>
            <a:r>
              <a:rPr lang="en-IN" sz="4000" b="1" dirty="0">
                <a:latin typeface="Arial" panose="020B0604020202020204" pitchFamily="34" charset="0"/>
                <a:cs typeface="Arial" panose="020B0604020202020204" pitchFamily="34" charset="0"/>
              </a:rPr>
              <a:t>Learning </a:t>
            </a:r>
            <a:r>
              <a:rPr lang="en-IN" sz="4000" b="1" dirty="0" err="1">
                <a:latin typeface="Arial" panose="020B0604020202020204" pitchFamily="34" charset="0"/>
                <a:cs typeface="Arial" panose="020B0604020202020204" pitchFamily="34" charset="0"/>
              </a:rPr>
              <a:t>Outcomes:Student</a:t>
            </a:r>
            <a:r>
              <a:rPr lang="en-IN" sz="4000" b="1" dirty="0">
                <a:latin typeface="Arial" panose="020B0604020202020204" pitchFamily="34" charset="0"/>
                <a:cs typeface="Arial" panose="020B0604020202020204" pitchFamily="34" charset="0"/>
              </a:rPr>
              <a:t> can now</a:t>
            </a:r>
          </a:p>
        </p:txBody>
      </p:sp>
      <p:sp>
        <p:nvSpPr>
          <p:cNvPr id="4" name="Footer Placeholder 3">
            <a:extLst>
              <a:ext uri="{FF2B5EF4-FFF2-40B4-BE49-F238E27FC236}">
                <a16:creationId xmlns:a16="http://schemas.microsoft.com/office/drawing/2014/main" id="{35A53EB2-2AC8-0D19-2409-5565F0532510}"/>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5EB66524-6F0C-0054-3361-45162D901065}"/>
              </a:ext>
            </a:extLst>
          </p:cNvPr>
          <p:cNvSpPr>
            <a:spLocks noGrp="1"/>
          </p:cNvSpPr>
          <p:nvPr>
            <p:ph type="sldNum" sz="quarter" idx="12"/>
          </p:nvPr>
        </p:nvSpPr>
        <p:spPr/>
        <p:txBody>
          <a:bodyPr/>
          <a:lstStyle/>
          <a:p>
            <a:fld id="{26510230-8DD5-4BA5-AB2D-CA30FC08F9D7}" type="slidenum">
              <a:rPr lang="en-IN" smtClean="0"/>
              <a:t>11</a:t>
            </a:fld>
            <a:endParaRPr lang="en-IN"/>
          </a:p>
        </p:txBody>
      </p:sp>
      <p:graphicFrame>
        <p:nvGraphicFramePr>
          <p:cNvPr id="6" name="Title 1">
            <a:extLst>
              <a:ext uri="{FF2B5EF4-FFF2-40B4-BE49-F238E27FC236}">
                <a16:creationId xmlns:a16="http://schemas.microsoft.com/office/drawing/2014/main" id="{A20CECA3-2B26-6869-E975-77FC90F60D95}"/>
              </a:ext>
            </a:extLst>
          </p:cNvPr>
          <p:cNvGraphicFramePr/>
          <p:nvPr>
            <p:extLst>
              <p:ext uri="{D42A27DB-BD31-4B8C-83A1-F6EECF244321}">
                <p14:modId xmlns:p14="http://schemas.microsoft.com/office/powerpoint/2010/main" val="15052595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blue circle with text and words&#10;&#10;Description automatically generated">
            <a:extLst>
              <a:ext uri="{FF2B5EF4-FFF2-40B4-BE49-F238E27FC236}">
                <a16:creationId xmlns:a16="http://schemas.microsoft.com/office/drawing/2014/main" id="{BA4A35C1-A537-E413-95EB-5E3C384809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C3F91E67-9EA6-DBA3-A273-523A4F1206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2954485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E995B-751B-0A32-5A21-E7C3B8B54B6B}"/>
              </a:ext>
            </a:extLst>
          </p:cNvPr>
          <p:cNvSpPr>
            <a:spLocks noGrp="1"/>
          </p:cNvSpPr>
          <p:nvPr>
            <p:ph type="title"/>
          </p:nvPr>
        </p:nvSpPr>
        <p:spPr>
          <a:xfrm>
            <a:off x="901762" y="1198963"/>
            <a:ext cx="9818849" cy="3936917"/>
          </a:xfrm>
        </p:spPr>
        <p:txBody>
          <a:bodyPr>
            <a:noAutofit/>
          </a:bodyPr>
          <a:lstStyle/>
          <a:p>
            <a:r>
              <a:rPr lang="en-US" dirty="0">
                <a:latin typeface="Georgia" panose="02040502050405020303" pitchFamily="18" charset="0"/>
              </a:rPr>
              <a:t>Post session activities</a:t>
            </a:r>
            <a:br>
              <a:rPr lang="en-US" dirty="0">
                <a:latin typeface="Georgia" panose="02040502050405020303" pitchFamily="18" charset="0"/>
              </a:rPr>
            </a:br>
            <a:br>
              <a:rPr lang="en-US" dirty="0">
                <a:latin typeface="Georgia" panose="02040502050405020303" pitchFamily="18" charset="0"/>
              </a:rPr>
            </a:br>
            <a:r>
              <a:rPr lang="en-US" sz="3200" dirty="0">
                <a:latin typeface="Georgia" panose="02040502050405020303" pitchFamily="18" charset="0"/>
              </a:rPr>
              <a:t>MCQ Based Quiz on LMS.</a:t>
            </a:r>
            <a:br>
              <a:rPr lang="en-US" dirty="0">
                <a:latin typeface="Georgia" panose="02040502050405020303" pitchFamily="18" charset="0"/>
              </a:rPr>
            </a:br>
            <a:br>
              <a:rPr lang="en-US" sz="3600" dirty="0">
                <a:latin typeface="Georgia" panose="02040502050405020303" pitchFamily="18" charset="0"/>
              </a:rPr>
            </a:br>
            <a:br>
              <a:rPr lang="en-US" sz="2800" dirty="0">
                <a:latin typeface="Georgia" panose="02040502050405020303" pitchFamily="18" charset="0"/>
              </a:rPr>
            </a:br>
            <a:endParaRPr lang="en-IN" sz="2800" dirty="0">
              <a:latin typeface="Georgia" panose="02040502050405020303" pitchFamily="18" charset="0"/>
            </a:endParaRPr>
          </a:p>
        </p:txBody>
      </p:sp>
      <p:sp>
        <p:nvSpPr>
          <p:cNvPr id="5" name="Footer Placeholder 4">
            <a:extLst>
              <a:ext uri="{FF2B5EF4-FFF2-40B4-BE49-F238E27FC236}">
                <a16:creationId xmlns:a16="http://schemas.microsoft.com/office/drawing/2014/main" id="{F1040086-9969-C241-AB60-108D142D9E10}"/>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1EF65707-3814-3027-565A-48A3BE9C3CE3}"/>
              </a:ext>
            </a:extLst>
          </p:cNvPr>
          <p:cNvSpPr>
            <a:spLocks noGrp="1"/>
          </p:cNvSpPr>
          <p:nvPr>
            <p:ph type="sldNum" sz="quarter" idx="12"/>
          </p:nvPr>
        </p:nvSpPr>
        <p:spPr/>
        <p:txBody>
          <a:bodyPr/>
          <a:lstStyle/>
          <a:p>
            <a:fld id="{26510230-8DD5-4BA5-AB2D-CA30FC08F9D7}" type="slidenum">
              <a:rPr lang="en-IN" smtClean="0"/>
              <a:t>12</a:t>
            </a:fld>
            <a:endParaRPr lang="en-IN"/>
          </a:p>
        </p:txBody>
      </p:sp>
      <p:pic>
        <p:nvPicPr>
          <p:cNvPr id="7" name="Picture 6" descr="A blue circle with text and words&#10;&#10;Description automatically generated">
            <a:extLst>
              <a:ext uri="{FF2B5EF4-FFF2-40B4-BE49-F238E27FC236}">
                <a16:creationId xmlns:a16="http://schemas.microsoft.com/office/drawing/2014/main" id="{C592EB9A-7F96-10B0-43BD-B1F95C6FB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A01523D9-5DDB-3527-A0E3-5779C8EBF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398271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E995B-751B-0A32-5A21-E7C3B8B54B6B}"/>
              </a:ext>
            </a:extLst>
          </p:cNvPr>
          <p:cNvSpPr>
            <a:spLocks noGrp="1"/>
          </p:cNvSpPr>
          <p:nvPr>
            <p:ph type="title"/>
          </p:nvPr>
        </p:nvSpPr>
        <p:spPr>
          <a:xfrm>
            <a:off x="683655" y="1213803"/>
            <a:ext cx="10074911" cy="2504757"/>
          </a:xfrm>
        </p:spPr>
        <p:txBody>
          <a:bodyPr>
            <a:noAutofit/>
          </a:bodyPr>
          <a:lstStyle/>
          <a:p>
            <a:r>
              <a:rPr lang="en-US" sz="3600" dirty="0">
                <a:latin typeface="Georgia" panose="02040502050405020303" pitchFamily="18" charset="0"/>
              </a:rPr>
              <a:t>In the next session, analysis of recursive algorithm will be discussed in detail.</a:t>
            </a:r>
            <a:endParaRPr lang="en-IN" sz="3600" dirty="0">
              <a:latin typeface="Georgia" panose="02040502050405020303" pitchFamily="18" charset="0"/>
            </a:endParaRPr>
          </a:p>
        </p:txBody>
      </p:sp>
      <p:sp>
        <p:nvSpPr>
          <p:cNvPr id="5" name="Footer Placeholder 4">
            <a:extLst>
              <a:ext uri="{FF2B5EF4-FFF2-40B4-BE49-F238E27FC236}">
                <a16:creationId xmlns:a16="http://schemas.microsoft.com/office/drawing/2014/main" id="{F1040086-9969-C241-AB60-108D142D9E10}"/>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1EF65707-3814-3027-565A-48A3BE9C3CE3}"/>
              </a:ext>
            </a:extLst>
          </p:cNvPr>
          <p:cNvSpPr>
            <a:spLocks noGrp="1"/>
          </p:cNvSpPr>
          <p:nvPr>
            <p:ph type="sldNum" sz="quarter" idx="12"/>
          </p:nvPr>
        </p:nvSpPr>
        <p:spPr/>
        <p:txBody>
          <a:bodyPr/>
          <a:lstStyle/>
          <a:p>
            <a:fld id="{26510230-8DD5-4BA5-AB2D-CA30FC08F9D7}" type="slidenum">
              <a:rPr lang="en-IN" smtClean="0"/>
              <a:t>13</a:t>
            </a:fld>
            <a:endParaRPr lang="en-IN"/>
          </a:p>
        </p:txBody>
      </p:sp>
      <p:pic>
        <p:nvPicPr>
          <p:cNvPr id="7" name="Picture 6" descr="A blue circle with text and words&#10;&#10;Description automatically generated">
            <a:extLst>
              <a:ext uri="{FF2B5EF4-FFF2-40B4-BE49-F238E27FC236}">
                <a16:creationId xmlns:a16="http://schemas.microsoft.com/office/drawing/2014/main" id="{C592EB9A-7F96-10B0-43BD-B1F95C6FB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5D834257-EC96-D536-3BBD-72E7CFA64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504224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F593-41A2-5797-581D-24AD95F1C7D0}"/>
              </a:ext>
            </a:extLst>
          </p:cNvPr>
          <p:cNvSpPr>
            <a:spLocks noGrp="1"/>
          </p:cNvSpPr>
          <p:nvPr>
            <p:ph type="title"/>
          </p:nvPr>
        </p:nvSpPr>
        <p:spPr>
          <a:xfrm>
            <a:off x="6736501" y="2247113"/>
            <a:ext cx="4805996" cy="1297115"/>
          </a:xfrm>
        </p:spPr>
        <p:txBody>
          <a:bodyPr vert="horz" lIns="91440" tIns="45720" rIns="91440" bIns="45720" rtlCol="0" anchor="t">
            <a:normAutofit/>
          </a:bodyPr>
          <a:lstStyle/>
          <a:p>
            <a:pPr algn="ctr"/>
            <a:r>
              <a:rPr lang="en-US" sz="4000" kern="1200" dirty="0">
                <a:solidFill>
                  <a:schemeClr val="tx2"/>
                </a:solidFill>
                <a:latin typeface="+mj-lt"/>
                <a:ea typeface="+mj-ea"/>
                <a:cs typeface="+mj-cs"/>
              </a:rPr>
              <a:t>Review and Reflection from students</a:t>
            </a:r>
          </a:p>
        </p:txBody>
      </p:sp>
      <p:sp>
        <p:nvSpPr>
          <p:cNvPr id="5" name="Footer Placeholder 4">
            <a:extLst>
              <a:ext uri="{FF2B5EF4-FFF2-40B4-BE49-F238E27FC236}">
                <a16:creationId xmlns:a16="http://schemas.microsoft.com/office/drawing/2014/main" id="{58FB49D5-5A14-2BEC-3499-D6864FF742DC}"/>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B506AAFE-4113-97E4-34C4-18F6BEDEAE3B}"/>
              </a:ext>
            </a:extLst>
          </p:cNvPr>
          <p:cNvSpPr>
            <a:spLocks noGrp="1"/>
          </p:cNvSpPr>
          <p:nvPr>
            <p:ph type="sldNum" sz="quarter" idx="12"/>
          </p:nvPr>
        </p:nvSpPr>
        <p:spPr/>
        <p:txBody>
          <a:bodyPr/>
          <a:lstStyle/>
          <a:p>
            <a:fld id="{26510230-8DD5-4BA5-AB2D-CA30FC08F9D7}" type="slidenum">
              <a:rPr lang="en-IN" smtClean="0"/>
              <a:t>14</a:t>
            </a:fld>
            <a:endParaRPr lang="en-IN"/>
          </a:p>
        </p:txBody>
      </p:sp>
      <p:pic>
        <p:nvPicPr>
          <p:cNvPr id="8" name="Picture 7" descr="A blue circle with text and words&#10;&#10;Description automatically generated">
            <a:extLst>
              <a:ext uri="{FF2B5EF4-FFF2-40B4-BE49-F238E27FC236}">
                <a16:creationId xmlns:a16="http://schemas.microsoft.com/office/drawing/2014/main" id="{2D872DDF-4447-626A-EA2D-F25500CB53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BDEA843D-98A8-0F4E-0617-582CE9651D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57163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14F6-7B57-DCCF-E6C1-F00D5A0C0026}"/>
              </a:ext>
            </a:extLst>
          </p:cNvPr>
          <p:cNvSpPr>
            <a:spLocks noGrp="1"/>
          </p:cNvSpPr>
          <p:nvPr>
            <p:ph type="title"/>
          </p:nvPr>
        </p:nvSpPr>
        <p:spPr>
          <a:xfrm>
            <a:off x="838200" y="854440"/>
            <a:ext cx="10515600" cy="4052840"/>
          </a:xfrm>
        </p:spPr>
        <p:txBody>
          <a:bodyPr>
            <a:normAutofit/>
          </a:bodyPr>
          <a:lstStyle/>
          <a:p>
            <a:pPr marR="0" lvl="0" algn="l" defTabSz="914400" rtl="0" eaLnBrk="1" fontAlgn="auto" latinLnBrk="0" hangingPunct="1">
              <a:lnSpc>
                <a:spcPct val="90000"/>
              </a:lnSpc>
              <a:spcBef>
                <a:spcPts val="1000"/>
              </a:spcBef>
              <a:spcAft>
                <a:spcPts val="0"/>
              </a:spcAft>
              <a:buClrTx/>
              <a:buSzTx/>
              <a:tabLst/>
              <a:defRPr/>
            </a:pPr>
            <a:br>
              <a:rPr lang="en-US" dirty="0"/>
            </a:br>
            <a:br>
              <a:rPr lang="en-US" dirty="0"/>
            </a:br>
            <a:r>
              <a:rPr lang="en-US" sz="3600" b="1" dirty="0">
                <a:latin typeface="Times New Roman" panose="02020603050405020304" pitchFamily="18" charset="0"/>
                <a:cs typeface="Times New Roman" panose="02020603050405020304" pitchFamily="18" charset="0"/>
              </a:rPr>
              <a:t>Review of the key concepts:</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Analysis of </a:t>
            </a:r>
            <a:r>
              <a:rPr lang="en-US" sz="2700" dirty="0" err="1">
                <a:solidFill>
                  <a:prstClr val="black"/>
                </a:solidFill>
                <a:latin typeface="Times New Roman" panose="02020603050405020304" pitchFamily="18" charset="0"/>
                <a:ea typeface="+mn-ea"/>
                <a:cs typeface="Times New Roman" panose="02020603050405020304" pitchFamily="18" charset="0"/>
              </a:rPr>
              <a:t>sp</a:t>
            </a:r>
            <a:r>
              <a:rPr kumimoji="0" lang="en-US" sz="2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ace Complexity </a:t>
            </a:r>
            <a:br>
              <a:rPr lang="en-US" dirty="0"/>
            </a:br>
            <a:endParaRPr lang="en-IN" dirty="0"/>
          </a:p>
        </p:txBody>
      </p:sp>
      <p:sp>
        <p:nvSpPr>
          <p:cNvPr id="3" name="Footer Placeholder 2">
            <a:extLst>
              <a:ext uri="{FF2B5EF4-FFF2-40B4-BE49-F238E27FC236}">
                <a16:creationId xmlns:a16="http://schemas.microsoft.com/office/drawing/2014/main" id="{F5D931AE-6A6D-7D41-F97B-A28423F372CD}"/>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BD8CF5A8-ACAD-D135-0544-20163F2C11CE}"/>
              </a:ext>
            </a:extLst>
          </p:cNvPr>
          <p:cNvSpPr>
            <a:spLocks noGrp="1"/>
          </p:cNvSpPr>
          <p:nvPr>
            <p:ph type="sldNum" sz="quarter" idx="12"/>
          </p:nvPr>
        </p:nvSpPr>
        <p:spPr/>
        <p:txBody>
          <a:bodyPr/>
          <a:lstStyle/>
          <a:p>
            <a:fld id="{26510230-8DD5-4BA5-AB2D-CA30FC08F9D7}" type="slidenum">
              <a:rPr lang="en-IN" smtClean="0"/>
              <a:t>2</a:t>
            </a:fld>
            <a:endParaRPr lang="en-IN" dirty="0"/>
          </a:p>
        </p:txBody>
      </p:sp>
      <p:pic>
        <p:nvPicPr>
          <p:cNvPr id="7" name="Picture 6" descr="A blue circle with text and words&#10;&#10;Description automatically generated">
            <a:extLst>
              <a:ext uri="{FF2B5EF4-FFF2-40B4-BE49-F238E27FC236}">
                <a16:creationId xmlns:a16="http://schemas.microsoft.com/office/drawing/2014/main" id="{84313814-B282-038A-FB91-58D7A240B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8" name="Picture 7">
            <a:extLst>
              <a:ext uri="{FF2B5EF4-FFF2-40B4-BE49-F238E27FC236}">
                <a16:creationId xmlns:a16="http://schemas.microsoft.com/office/drawing/2014/main" id="{48ED013E-C79F-88E6-C380-BA222F110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2767214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40F3-E1DD-E82F-3F29-9401CD52B8A1}"/>
              </a:ext>
            </a:extLst>
          </p:cNvPr>
          <p:cNvSpPr>
            <a:spLocks noGrp="1"/>
          </p:cNvSpPr>
          <p:nvPr>
            <p:ph type="title"/>
          </p:nvPr>
        </p:nvSpPr>
        <p:spPr>
          <a:xfrm>
            <a:off x="477980" y="1122363"/>
            <a:ext cx="11378740" cy="5109954"/>
          </a:xfrm>
        </p:spPr>
        <p:txBody>
          <a:bodyPr vert="horz" lIns="91440" tIns="45720" rIns="91440" bIns="45720" rtlCol="0" anchor="b">
            <a:normAutofit/>
          </a:bodyPr>
          <a:lstStyle/>
          <a:p>
            <a:r>
              <a:rPr lang="en-US" sz="3600" dirty="0">
                <a:latin typeface="Arial" panose="020B0604020202020204" pitchFamily="34" charset="0"/>
                <a:cs typeface="Arial" panose="020B0604020202020204" pitchFamily="34" charset="0"/>
              </a:rPr>
              <a:t>Difference between total space complexity and auxiliary space complexity.</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What is space complexity of recursive function.</a:t>
            </a:r>
            <a:br>
              <a:rPr lang="en-US" sz="3200" dirty="0">
                <a:latin typeface="Arial" panose="020B0604020202020204" pitchFamily="34" charset="0"/>
                <a:cs typeface="Arial" panose="020B0604020202020204" pitchFamily="34" charset="0"/>
              </a:rPr>
            </a:br>
            <a:br>
              <a:rPr lang="en-US" sz="3200" dirty="0">
                <a:latin typeface="Arial" panose="020B0604020202020204" pitchFamily="34" charset="0"/>
                <a:cs typeface="Arial" panose="020B0604020202020204" pitchFamily="34" charset="0"/>
              </a:rPr>
            </a:br>
            <a:br>
              <a:rPr lang="en-US" sz="3600" dirty="0">
                <a:latin typeface="Arial" panose="020B0604020202020204" pitchFamily="34" charset="0"/>
                <a:cs typeface="Arial" panose="020B0604020202020204" pitchFamily="34" charset="0"/>
              </a:rPr>
            </a:br>
            <a:br>
              <a:rPr lang="en-US" sz="3600" dirty="0"/>
            </a:br>
            <a:br>
              <a:rPr lang="en-US" dirty="0"/>
            </a:br>
            <a:endParaRPr lang="en-US" dirty="0">
              <a:latin typeface="Cambria" panose="02040503050406030204" pitchFamily="18" charset="0"/>
              <a:ea typeface="Cambria" panose="02040503050406030204" pitchFamily="18" charset="0"/>
            </a:endParaRPr>
          </a:p>
        </p:txBody>
      </p:sp>
      <p:sp>
        <p:nvSpPr>
          <p:cNvPr id="5" name="Footer Placeholder 4">
            <a:extLst>
              <a:ext uri="{FF2B5EF4-FFF2-40B4-BE49-F238E27FC236}">
                <a16:creationId xmlns:a16="http://schemas.microsoft.com/office/drawing/2014/main" id="{291369DC-8D11-0F83-CECC-16C8D86AF623}"/>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D93121A7-5B1D-94E2-DB07-9FE4C43AF361}"/>
              </a:ext>
            </a:extLst>
          </p:cNvPr>
          <p:cNvSpPr>
            <a:spLocks noGrp="1"/>
          </p:cNvSpPr>
          <p:nvPr>
            <p:ph type="sldNum" sz="quarter" idx="12"/>
          </p:nvPr>
        </p:nvSpPr>
        <p:spPr/>
        <p:txBody>
          <a:bodyPr/>
          <a:lstStyle/>
          <a:p>
            <a:fld id="{26510230-8DD5-4BA5-AB2D-CA30FC08F9D7}" type="slidenum">
              <a:rPr lang="en-IN" smtClean="0"/>
              <a:t>3</a:t>
            </a:fld>
            <a:endParaRPr lang="en-IN"/>
          </a:p>
        </p:txBody>
      </p:sp>
      <p:pic>
        <p:nvPicPr>
          <p:cNvPr id="7" name="Picture 6" descr="A blue circle with text and words&#10;&#10;Description automatically generated">
            <a:extLst>
              <a:ext uri="{FF2B5EF4-FFF2-40B4-BE49-F238E27FC236}">
                <a16:creationId xmlns:a16="http://schemas.microsoft.com/office/drawing/2014/main" id="{19ECFAAD-17D4-0306-3A15-FB8674D17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1593B7E2-CC5E-CDA8-4EF8-BDA29B524E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230465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EF4F-6060-143D-E2D3-D39BCB3ADDA4}"/>
              </a:ext>
            </a:extLst>
          </p:cNvPr>
          <p:cNvSpPr>
            <a:spLocks noGrp="1"/>
          </p:cNvSpPr>
          <p:nvPr>
            <p:ph type="title"/>
          </p:nvPr>
        </p:nvSpPr>
        <p:spPr>
          <a:xfrm>
            <a:off x="558702" y="1102452"/>
            <a:ext cx="10542973" cy="822858"/>
          </a:xfrm>
        </p:spPr>
        <p:txBody>
          <a:bodyPr anchor="ctr">
            <a:normAutofit/>
          </a:bodyPr>
          <a:lstStyle/>
          <a:p>
            <a:r>
              <a:rPr lang="en-IN" sz="4000" b="1" dirty="0">
                <a:latin typeface="Arial" panose="020B0604020202020204" pitchFamily="34" charset="0"/>
                <a:cs typeface="Arial" panose="020B0604020202020204" pitchFamily="34" charset="0"/>
              </a:rPr>
              <a:t>Learning </a:t>
            </a:r>
            <a:r>
              <a:rPr lang="en-IN" sz="4000" b="1" dirty="0" err="1">
                <a:latin typeface="Arial" panose="020B0604020202020204" pitchFamily="34" charset="0"/>
                <a:cs typeface="Arial" panose="020B0604020202020204" pitchFamily="34" charset="0"/>
              </a:rPr>
              <a:t>Outcomes:Student</a:t>
            </a:r>
            <a:r>
              <a:rPr lang="en-IN" sz="4000" b="1" dirty="0">
                <a:latin typeface="Arial" panose="020B0604020202020204" pitchFamily="34" charset="0"/>
                <a:cs typeface="Arial" panose="020B0604020202020204" pitchFamily="34" charset="0"/>
              </a:rPr>
              <a:t> will be able to</a:t>
            </a:r>
          </a:p>
        </p:txBody>
      </p:sp>
      <p:sp>
        <p:nvSpPr>
          <p:cNvPr id="4" name="Footer Placeholder 3">
            <a:extLst>
              <a:ext uri="{FF2B5EF4-FFF2-40B4-BE49-F238E27FC236}">
                <a16:creationId xmlns:a16="http://schemas.microsoft.com/office/drawing/2014/main" id="{9FA7A3F3-F9E0-0ED6-9640-C09E20B4F31D}"/>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712BD711-0225-BB81-E56E-97842AEFBAFF}"/>
              </a:ext>
            </a:extLst>
          </p:cNvPr>
          <p:cNvSpPr>
            <a:spLocks noGrp="1"/>
          </p:cNvSpPr>
          <p:nvPr>
            <p:ph type="sldNum" sz="quarter" idx="12"/>
          </p:nvPr>
        </p:nvSpPr>
        <p:spPr/>
        <p:txBody>
          <a:bodyPr/>
          <a:lstStyle/>
          <a:p>
            <a:fld id="{26510230-8DD5-4BA5-AB2D-CA30FC08F9D7}" type="slidenum">
              <a:rPr lang="en-IN" smtClean="0"/>
              <a:t>4</a:t>
            </a:fld>
            <a:endParaRPr lang="en-IN"/>
          </a:p>
        </p:txBody>
      </p:sp>
      <p:graphicFrame>
        <p:nvGraphicFramePr>
          <p:cNvPr id="6" name="Title 1">
            <a:extLst>
              <a:ext uri="{FF2B5EF4-FFF2-40B4-BE49-F238E27FC236}">
                <a16:creationId xmlns:a16="http://schemas.microsoft.com/office/drawing/2014/main" id="{FBB5840F-85BE-5580-FDC6-C72FB2C1E292}"/>
              </a:ext>
            </a:extLst>
          </p:cNvPr>
          <p:cNvGraphicFramePr/>
          <p:nvPr>
            <p:extLst>
              <p:ext uri="{D42A27DB-BD31-4B8C-83A1-F6EECF244321}">
                <p14:modId xmlns:p14="http://schemas.microsoft.com/office/powerpoint/2010/main" val="136101412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blue circle with text and words&#10;&#10;Description automatically generated">
            <a:extLst>
              <a:ext uri="{FF2B5EF4-FFF2-40B4-BE49-F238E27FC236}">
                <a16:creationId xmlns:a16="http://schemas.microsoft.com/office/drawing/2014/main" id="{6DC91442-66F2-504B-C67F-2CC391B8CA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BCE66B6B-F371-2A0A-CB0C-8E7576D582F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283859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553B-A216-73BB-FAAB-1FF7D4C33C20}"/>
              </a:ext>
            </a:extLst>
          </p:cNvPr>
          <p:cNvSpPr>
            <a:spLocks noGrp="1"/>
          </p:cNvSpPr>
          <p:nvPr>
            <p:ph type="title"/>
          </p:nvPr>
        </p:nvSpPr>
        <p:spPr>
          <a:xfrm>
            <a:off x="566816" y="484321"/>
            <a:ext cx="3418659" cy="5583148"/>
          </a:xfrm>
        </p:spPr>
        <p:txBody>
          <a:bodyPr anchor="ctr">
            <a:normAutofit/>
          </a:bodyPr>
          <a:lstStyle/>
          <a:p>
            <a:r>
              <a:rPr lang="en-IN" sz="5400" dirty="0"/>
              <a:t>Session Outline</a:t>
            </a:r>
          </a:p>
        </p:txBody>
      </p:sp>
      <p:graphicFrame>
        <p:nvGraphicFramePr>
          <p:cNvPr id="5" name="Content Placeholder 2">
            <a:extLst>
              <a:ext uri="{FF2B5EF4-FFF2-40B4-BE49-F238E27FC236}">
                <a16:creationId xmlns:a16="http://schemas.microsoft.com/office/drawing/2014/main" id="{41A9FE4B-6F20-1C22-6353-F1166E69B9D5}"/>
              </a:ext>
            </a:extLst>
          </p:cNvPr>
          <p:cNvGraphicFramePr>
            <a:graphicFrameLocks noGrp="1"/>
          </p:cNvGraphicFramePr>
          <p:nvPr>
            <p:ph idx="1"/>
            <p:extLst>
              <p:ext uri="{D42A27DB-BD31-4B8C-83A1-F6EECF244321}">
                <p14:modId xmlns:p14="http://schemas.microsoft.com/office/powerpoint/2010/main" val="1495557442"/>
              </p:ext>
            </p:extLst>
          </p:nvPr>
        </p:nvGraphicFramePr>
        <p:xfrm>
          <a:off x="3751035" y="1259393"/>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BC762DD5-123E-828B-BD74-061BEE1CE009}"/>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9924FF57-302B-97C8-BD3F-550746DA6FE1}"/>
              </a:ext>
            </a:extLst>
          </p:cNvPr>
          <p:cNvSpPr>
            <a:spLocks noGrp="1"/>
          </p:cNvSpPr>
          <p:nvPr>
            <p:ph type="sldNum" sz="quarter" idx="12"/>
          </p:nvPr>
        </p:nvSpPr>
        <p:spPr/>
        <p:txBody>
          <a:bodyPr/>
          <a:lstStyle/>
          <a:p>
            <a:fld id="{26510230-8DD5-4BA5-AB2D-CA30FC08F9D7}" type="slidenum">
              <a:rPr lang="en-IN" smtClean="0"/>
              <a:t>5</a:t>
            </a:fld>
            <a:endParaRPr lang="en-IN"/>
          </a:p>
        </p:txBody>
      </p:sp>
      <p:pic>
        <p:nvPicPr>
          <p:cNvPr id="7" name="Picture 6" descr="A blue circle with text and words&#10;&#10;Description automatically generated">
            <a:extLst>
              <a:ext uri="{FF2B5EF4-FFF2-40B4-BE49-F238E27FC236}">
                <a16:creationId xmlns:a16="http://schemas.microsoft.com/office/drawing/2014/main" id="{A4DDE187-E81D-B835-E4CD-A2B8788BFA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953114F5-F06B-4D82-5258-AB40ED145D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114255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77ABC-579C-4985-B3E6-DA66F0EEC5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EB57B-D94C-B6A4-50C1-E2F48329577E}"/>
              </a:ext>
            </a:extLst>
          </p:cNvPr>
          <p:cNvSpPr>
            <a:spLocks noGrp="1"/>
          </p:cNvSpPr>
          <p:nvPr>
            <p:ph type="title"/>
          </p:nvPr>
        </p:nvSpPr>
        <p:spPr>
          <a:xfrm>
            <a:off x="696686" y="1716288"/>
            <a:ext cx="10448109" cy="3420153"/>
          </a:xfrm>
        </p:spPr>
        <p:txBody>
          <a:bodyPr>
            <a:noAutofit/>
          </a:bodyPr>
          <a:lstStyle/>
          <a:p>
            <a:pPr>
              <a:lnSpc>
                <a:spcPct val="115000"/>
              </a:lnSpc>
              <a:spcAft>
                <a:spcPts val="800"/>
              </a:spcAft>
              <a:buNone/>
            </a:pP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General steps for </a:t>
            </a:r>
            <a:r>
              <a:rPr lang="en-IN" sz="3600" b="1" kern="1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 iterative algorithms:</a:t>
            </a:r>
            <a:b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1. Identify the number of times the loop executes.</a:t>
            </a:r>
            <a:b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36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 the number of operations inside the loop.</a:t>
            </a:r>
            <a:b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3. Multiply the number of loop iterations by the number of operations per iteration.</a:t>
            </a:r>
            <a:b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t>4. Use asymptotic notation to express the result.</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br>
              <a:rPr lang="en-IN"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D12A914-6F10-1460-A100-174E3E9CA052}"/>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E21F4036-0DF0-8673-99F2-240610254C89}"/>
              </a:ext>
            </a:extLst>
          </p:cNvPr>
          <p:cNvSpPr>
            <a:spLocks noGrp="1"/>
          </p:cNvSpPr>
          <p:nvPr>
            <p:ph type="sldNum" sz="quarter" idx="12"/>
          </p:nvPr>
        </p:nvSpPr>
        <p:spPr/>
        <p:txBody>
          <a:bodyPr/>
          <a:lstStyle/>
          <a:p>
            <a:fld id="{26510230-8DD5-4BA5-AB2D-CA30FC08F9D7}" type="slidenum">
              <a:rPr lang="en-IN" smtClean="0"/>
              <a:t>6</a:t>
            </a:fld>
            <a:endParaRPr lang="en-IN"/>
          </a:p>
        </p:txBody>
      </p:sp>
      <p:sp>
        <p:nvSpPr>
          <p:cNvPr id="7" name="Content Placeholder 6">
            <a:extLst>
              <a:ext uri="{FF2B5EF4-FFF2-40B4-BE49-F238E27FC236}">
                <a16:creationId xmlns:a16="http://schemas.microsoft.com/office/drawing/2014/main" id="{2F4CB48C-3788-7541-A8E5-381ECF7BFA19}"/>
              </a:ext>
            </a:extLst>
          </p:cNvPr>
          <p:cNvSpPr>
            <a:spLocks noGrp="1"/>
          </p:cNvSpPr>
          <p:nvPr>
            <p:ph idx="1"/>
          </p:nvPr>
        </p:nvSpPr>
        <p:spPr>
          <a:xfrm>
            <a:off x="7029995" y="841556"/>
            <a:ext cx="4114800" cy="1710055"/>
          </a:xfrm>
        </p:spPr>
        <p:txBody>
          <a:bodyPr/>
          <a:lstStyle/>
          <a:p>
            <a:endParaRPr lang="en-IN" dirty="0"/>
          </a:p>
          <a:p>
            <a:endParaRPr lang="en-IN" dirty="0"/>
          </a:p>
        </p:txBody>
      </p:sp>
      <p:pic>
        <p:nvPicPr>
          <p:cNvPr id="3" name="Picture 2">
            <a:extLst>
              <a:ext uri="{FF2B5EF4-FFF2-40B4-BE49-F238E27FC236}">
                <a16:creationId xmlns:a16="http://schemas.microsoft.com/office/drawing/2014/main" id="{FF162076-2745-FB43-2EF5-CA11F17F2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pic>
        <p:nvPicPr>
          <p:cNvPr id="6" name="Picture 5" descr="A blue circle with text and words&#10;&#10;Description automatically generated">
            <a:extLst>
              <a:ext uri="{FF2B5EF4-FFF2-40B4-BE49-F238E27FC236}">
                <a16:creationId xmlns:a16="http://schemas.microsoft.com/office/drawing/2014/main" id="{5EF2CFC0-0367-F02B-B2B6-D9D8C2E448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Tree>
    <p:extLst>
      <p:ext uri="{BB962C8B-B14F-4D97-AF65-F5344CB8AC3E}">
        <p14:creationId xmlns:p14="http://schemas.microsoft.com/office/powerpoint/2010/main" val="912228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9EC6C-BCDE-1392-A173-0D4A0FC916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119601-1CEE-85F9-B9CE-3766F175E629}"/>
              </a:ext>
            </a:extLst>
          </p:cNvPr>
          <p:cNvSpPr>
            <a:spLocks noGrp="1"/>
          </p:cNvSpPr>
          <p:nvPr>
            <p:ph type="title"/>
          </p:nvPr>
        </p:nvSpPr>
        <p:spPr>
          <a:xfrm>
            <a:off x="449144" y="1392601"/>
            <a:ext cx="10032273" cy="4622635"/>
          </a:xfrm>
        </p:spPr>
        <p:txBody>
          <a:bodyPr>
            <a:noAutofit/>
          </a:bodyPr>
          <a:lstStyle/>
          <a:p>
            <a:pPr>
              <a:lnSpc>
                <a:spcPct val="115000"/>
              </a:lnSpc>
              <a:spcAft>
                <a:spcPts val="800"/>
              </a:spcAft>
              <a:buNone/>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Common Iterative Complexity Cases:</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Constant Complexity: O(1)</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Single Loop: O(n)</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Nested Loops: O(n²), O(n³), etc.</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Logarithmic Complexity: O(log n)</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Linearithmic</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Complexity: O(n log n)</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5DCC973-4032-D0BB-025F-34D7A2389BE4}"/>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2156D361-9F0C-885E-CC17-94361E90B4EA}"/>
              </a:ext>
            </a:extLst>
          </p:cNvPr>
          <p:cNvSpPr>
            <a:spLocks noGrp="1"/>
          </p:cNvSpPr>
          <p:nvPr>
            <p:ph type="sldNum" sz="quarter" idx="12"/>
          </p:nvPr>
        </p:nvSpPr>
        <p:spPr/>
        <p:txBody>
          <a:bodyPr/>
          <a:lstStyle/>
          <a:p>
            <a:fld id="{26510230-8DD5-4BA5-AB2D-CA30FC08F9D7}" type="slidenum">
              <a:rPr lang="en-IN" smtClean="0"/>
              <a:t>7</a:t>
            </a:fld>
            <a:endParaRPr lang="en-IN"/>
          </a:p>
        </p:txBody>
      </p:sp>
      <p:sp>
        <p:nvSpPr>
          <p:cNvPr id="7" name="Content Placeholder 6">
            <a:extLst>
              <a:ext uri="{FF2B5EF4-FFF2-40B4-BE49-F238E27FC236}">
                <a16:creationId xmlns:a16="http://schemas.microsoft.com/office/drawing/2014/main" id="{6CCB31D8-5A7D-08E7-317D-AB5937244CA9}"/>
              </a:ext>
            </a:extLst>
          </p:cNvPr>
          <p:cNvSpPr>
            <a:spLocks noGrp="1"/>
          </p:cNvSpPr>
          <p:nvPr>
            <p:ph idx="1"/>
          </p:nvPr>
        </p:nvSpPr>
        <p:spPr>
          <a:xfrm>
            <a:off x="7029995" y="841556"/>
            <a:ext cx="4114800" cy="1710055"/>
          </a:xfrm>
        </p:spPr>
        <p:txBody>
          <a:bodyPr/>
          <a:lstStyle/>
          <a:p>
            <a:endParaRPr lang="en-IN" dirty="0"/>
          </a:p>
          <a:p>
            <a:endParaRPr lang="en-IN" dirty="0"/>
          </a:p>
        </p:txBody>
      </p:sp>
      <p:pic>
        <p:nvPicPr>
          <p:cNvPr id="3" name="Picture 2">
            <a:extLst>
              <a:ext uri="{FF2B5EF4-FFF2-40B4-BE49-F238E27FC236}">
                <a16:creationId xmlns:a16="http://schemas.microsoft.com/office/drawing/2014/main" id="{92F05B33-C9E1-90F9-4800-EC437C26E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pic>
        <p:nvPicPr>
          <p:cNvPr id="6" name="Picture 5" descr="A blue circle with text and words&#10;&#10;Description automatically generated">
            <a:extLst>
              <a:ext uri="{FF2B5EF4-FFF2-40B4-BE49-F238E27FC236}">
                <a16:creationId xmlns:a16="http://schemas.microsoft.com/office/drawing/2014/main" id="{46F26C3E-4CD2-28D6-3F41-002BABCD9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Tree>
    <p:extLst>
      <p:ext uri="{BB962C8B-B14F-4D97-AF65-F5344CB8AC3E}">
        <p14:creationId xmlns:p14="http://schemas.microsoft.com/office/powerpoint/2010/main" val="2829703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56B04-35A6-383F-C4B5-481739DB8F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441510-74E4-F6FC-6794-AD863F80CEDF}"/>
              </a:ext>
            </a:extLst>
          </p:cNvPr>
          <p:cNvSpPr>
            <a:spLocks noGrp="1"/>
          </p:cNvSpPr>
          <p:nvPr>
            <p:ph type="title"/>
          </p:nvPr>
        </p:nvSpPr>
        <p:spPr>
          <a:xfrm>
            <a:off x="104932" y="1149531"/>
            <a:ext cx="11917903" cy="4866913"/>
          </a:xfrm>
        </p:spPr>
        <p:txBody>
          <a:bodyPr>
            <a:noAutofit/>
          </a:bodyPr>
          <a:lstStyle/>
          <a:p>
            <a:pPr>
              <a:lnSpc>
                <a:spcPct val="115000"/>
              </a:lnSpc>
              <a:spcAft>
                <a:spcPts val="800"/>
              </a:spcAft>
              <a:buNone/>
            </a:pP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091404E-F64A-ED26-07DD-C1F810D7EF62}"/>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FBFFB320-4091-961D-4866-D246646C3621}"/>
              </a:ext>
            </a:extLst>
          </p:cNvPr>
          <p:cNvSpPr>
            <a:spLocks noGrp="1"/>
          </p:cNvSpPr>
          <p:nvPr>
            <p:ph type="sldNum" sz="quarter" idx="12"/>
          </p:nvPr>
        </p:nvSpPr>
        <p:spPr/>
        <p:txBody>
          <a:bodyPr/>
          <a:lstStyle/>
          <a:p>
            <a:fld id="{26510230-8DD5-4BA5-AB2D-CA30FC08F9D7}" type="slidenum">
              <a:rPr lang="en-IN" smtClean="0"/>
              <a:t>8</a:t>
            </a:fld>
            <a:endParaRPr lang="en-IN"/>
          </a:p>
        </p:txBody>
      </p:sp>
      <p:sp>
        <p:nvSpPr>
          <p:cNvPr id="7" name="Content Placeholder 6">
            <a:extLst>
              <a:ext uri="{FF2B5EF4-FFF2-40B4-BE49-F238E27FC236}">
                <a16:creationId xmlns:a16="http://schemas.microsoft.com/office/drawing/2014/main" id="{78DDD28C-0C19-04B5-7D37-605D3601249D}"/>
              </a:ext>
            </a:extLst>
          </p:cNvPr>
          <p:cNvSpPr>
            <a:spLocks noGrp="1"/>
          </p:cNvSpPr>
          <p:nvPr>
            <p:ph idx="1"/>
          </p:nvPr>
        </p:nvSpPr>
        <p:spPr>
          <a:xfrm>
            <a:off x="7029995" y="841556"/>
            <a:ext cx="4114800" cy="1710055"/>
          </a:xfrm>
        </p:spPr>
        <p:txBody>
          <a:bodyPr/>
          <a:lstStyle/>
          <a:p>
            <a:endParaRPr lang="en-IN" dirty="0"/>
          </a:p>
          <a:p>
            <a:endParaRPr lang="en-IN" dirty="0"/>
          </a:p>
        </p:txBody>
      </p:sp>
      <p:pic>
        <p:nvPicPr>
          <p:cNvPr id="3" name="Picture 2">
            <a:extLst>
              <a:ext uri="{FF2B5EF4-FFF2-40B4-BE49-F238E27FC236}">
                <a16:creationId xmlns:a16="http://schemas.microsoft.com/office/drawing/2014/main" id="{37787FDE-F1F4-87B0-9499-5EC0CFAA7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pic>
        <p:nvPicPr>
          <p:cNvPr id="6" name="Picture 5" descr="A blue circle with text and words&#10;&#10;Description automatically generated">
            <a:extLst>
              <a:ext uri="{FF2B5EF4-FFF2-40B4-BE49-F238E27FC236}">
                <a16:creationId xmlns:a16="http://schemas.microsoft.com/office/drawing/2014/main" id="{088E55ED-F89E-6131-1346-5408FD2E3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graphicFrame>
        <p:nvGraphicFramePr>
          <p:cNvPr id="8" name="Table 7">
            <a:extLst>
              <a:ext uri="{FF2B5EF4-FFF2-40B4-BE49-F238E27FC236}">
                <a16:creationId xmlns:a16="http://schemas.microsoft.com/office/drawing/2014/main" id="{C7A2C4A9-01E6-4920-3C87-8EF467912CFB}"/>
              </a:ext>
            </a:extLst>
          </p:cNvPr>
          <p:cNvGraphicFramePr>
            <a:graphicFrameLocks noGrp="1"/>
          </p:cNvGraphicFramePr>
          <p:nvPr>
            <p:extLst>
              <p:ext uri="{D42A27DB-BD31-4B8C-83A1-F6EECF244321}">
                <p14:modId xmlns:p14="http://schemas.microsoft.com/office/powerpoint/2010/main" val="2118976382"/>
              </p:ext>
            </p:extLst>
          </p:nvPr>
        </p:nvGraphicFramePr>
        <p:xfrm>
          <a:off x="269966" y="1323504"/>
          <a:ext cx="11363331" cy="4572000"/>
        </p:xfrm>
        <a:graphic>
          <a:graphicData uri="http://schemas.openxmlformats.org/drawingml/2006/table">
            <a:tbl>
              <a:tblPr firstRow="1" bandRow="1">
                <a:tableStyleId>{5C22544A-7EE6-4342-B048-85BDC9FD1C3A}</a:tableStyleId>
              </a:tblPr>
              <a:tblGrid>
                <a:gridCol w="3787777">
                  <a:extLst>
                    <a:ext uri="{9D8B030D-6E8A-4147-A177-3AD203B41FA5}">
                      <a16:colId xmlns:a16="http://schemas.microsoft.com/office/drawing/2014/main" val="2309649548"/>
                    </a:ext>
                  </a:extLst>
                </a:gridCol>
                <a:gridCol w="3787777">
                  <a:extLst>
                    <a:ext uri="{9D8B030D-6E8A-4147-A177-3AD203B41FA5}">
                      <a16:colId xmlns:a16="http://schemas.microsoft.com/office/drawing/2014/main" val="3776640364"/>
                    </a:ext>
                  </a:extLst>
                </a:gridCol>
                <a:gridCol w="3787777">
                  <a:extLst>
                    <a:ext uri="{9D8B030D-6E8A-4147-A177-3AD203B41FA5}">
                      <a16:colId xmlns:a16="http://schemas.microsoft.com/office/drawing/2014/main" val="1023770633"/>
                    </a:ext>
                  </a:extLst>
                </a:gridCol>
              </a:tblGrid>
              <a:tr h="2103597">
                <a:tc>
                  <a:txBody>
                    <a:bodyPr/>
                    <a:lstStyle/>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for(int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=1;i&lt;</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1111</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System.out.println</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(“hello”);</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for(int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=1;i&lt;</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n;i</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System.out.println</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(“hello”);</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for(int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=1;i&lt;</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n;i</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=i+5)</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System.out.println</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(“hello”);</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2803257"/>
                  </a:ext>
                </a:extLst>
              </a:tr>
              <a:tr h="2111550">
                <a:tc>
                  <a:txBody>
                    <a:bodyPr/>
                    <a:lstStyle/>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for(int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=1;i&lt;</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n;i</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*2)</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System.out.println</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(“hello”);</a:t>
                      </a:r>
                    </a:p>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for(int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=1;i*</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&lt;</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n;i</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System.out.println</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(“hello”);</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for(int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&lt;</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n;i</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a:t>
                      </a:r>
                      <a:r>
                        <a:rPr lang="en-IN" sz="2400" kern="100" dirty="0" err="1">
                          <a:latin typeface="Times New Roman" panose="02020603050405020304" pitchFamily="18" charset="0"/>
                          <a:ea typeface="Calibri" panose="020F0502020204030204" pitchFamily="34" charset="0"/>
                          <a:cs typeface="Times New Roman" panose="02020603050405020304" pitchFamily="18" charset="0"/>
                        </a:rPr>
                        <a:t>i</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a:t>
                      </a:r>
                      <a:r>
                        <a:rPr lang="en-IN" sz="2400" kern="100" dirty="0" err="1">
                          <a:latin typeface="Times New Roman" panose="02020603050405020304" pitchFamily="18" charset="0"/>
                          <a:ea typeface="Calibri" panose="020F0502020204030204" pitchFamily="34" charset="0"/>
                          <a:cs typeface="Times New Roman" panose="02020603050405020304" pitchFamily="18" charset="0"/>
                        </a:rPr>
                        <a:t>i</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System.out.println</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(“hello”);</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p>
                    <a:p>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Multiple Variable.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2359461"/>
                  </a:ext>
                </a:extLst>
              </a:tr>
            </a:tbl>
          </a:graphicData>
        </a:graphic>
      </p:graphicFrame>
    </p:spTree>
    <p:extLst>
      <p:ext uri="{BB962C8B-B14F-4D97-AF65-F5344CB8AC3E}">
        <p14:creationId xmlns:p14="http://schemas.microsoft.com/office/powerpoint/2010/main" val="2593322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CC62E-968E-688D-A461-16B8E8F1C7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D60C6D-F2AA-642D-5F51-A8B19B0D2141}"/>
              </a:ext>
            </a:extLst>
          </p:cNvPr>
          <p:cNvSpPr>
            <a:spLocks noGrp="1"/>
          </p:cNvSpPr>
          <p:nvPr>
            <p:ph type="title"/>
          </p:nvPr>
        </p:nvSpPr>
        <p:spPr/>
        <p:txBody>
          <a:bodyPr>
            <a:normAutofit/>
          </a:bodyPr>
          <a:lstStyle/>
          <a:p>
            <a:r>
              <a:rPr lang="en-SG" sz="3200" b="1" dirty="0">
                <a:effectLst/>
                <a:latin typeface="Times New Roman" panose="02020603050405020304" pitchFamily="18" charset="0"/>
                <a:ea typeface="Calibri" panose="020F0502020204030204" pitchFamily="34" charset="0"/>
              </a:rPr>
              <a:t>Activity-1: Think Pair Share (1</a:t>
            </a:r>
            <a:r>
              <a:rPr lang="en-SG" sz="3200" b="1" dirty="0">
                <a:latin typeface="Times New Roman" panose="02020603050405020304" pitchFamily="18" charset="0"/>
                <a:ea typeface="Calibri" panose="020F0502020204030204" pitchFamily="34" charset="0"/>
              </a:rPr>
              <a:t>5</a:t>
            </a:r>
            <a:r>
              <a:rPr lang="en-SG" sz="3200" b="1" dirty="0">
                <a:effectLst/>
                <a:latin typeface="Times New Roman" panose="02020603050405020304" pitchFamily="18" charset="0"/>
                <a:ea typeface="Calibri" panose="020F0502020204030204" pitchFamily="34" charset="0"/>
              </a:rPr>
              <a:t> minutes)</a:t>
            </a:r>
            <a:br>
              <a:rPr lang="en-US" sz="1800" dirty="0">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C2DFAB62-8F36-946B-0A19-AA47C93BD4A6}"/>
              </a:ext>
            </a:extLst>
          </p:cNvPr>
          <p:cNvSpPr>
            <a:spLocks noGrp="1"/>
          </p:cNvSpPr>
          <p:nvPr>
            <p:ph idx="1"/>
          </p:nvPr>
        </p:nvSpPr>
        <p:spPr>
          <a:xfrm>
            <a:off x="838200" y="954473"/>
            <a:ext cx="10515600" cy="4949054"/>
          </a:xfrm>
        </p:spPr>
        <p:txBody>
          <a:bodyPr>
            <a:normAutofit/>
          </a:bodyPr>
          <a:lstStyle/>
          <a:p>
            <a:pPr marL="0" marR="359410" lvl="0" indent="0">
              <a:lnSpc>
                <a:spcPct val="107000"/>
              </a:lnSpc>
              <a:spcAft>
                <a:spcPts val="800"/>
              </a:spcAft>
              <a:buNone/>
            </a:pPr>
            <a:r>
              <a:rPr lang="en-IN" sz="3600" dirty="0">
                <a:effectLst/>
                <a:latin typeface="Times New Roman" panose="02020603050405020304" pitchFamily="18" charset="0"/>
                <a:ea typeface="Calibri" panose="020F0502020204030204" pitchFamily="34" charset="0"/>
                <a:cs typeface="Times New Roman" panose="02020603050405020304" pitchFamily="18" charset="0"/>
              </a:rPr>
              <a:t>Find </a:t>
            </a:r>
            <a:r>
              <a:rPr lang="en-IN" sz="3600" dirty="0">
                <a:latin typeface="Times New Roman" panose="02020603050405020304" pitchFamily="18" charset="0"/>
                <a:ea typeface="Calibri" panose="020F0502020204030204" pitchFamily="34" charset="0"/>
                <a:cs typeface="Times New Roman" panose="02020603050405020304" pitchFamily="18" charset="0"/>
              </a:rPr>
              <a:t>time</a:t>
            </a:r>
            <a:r>
              <a:rPr lang="en-IN" sz="3600" dirty="0">
                <a:effectLst/>
                <a:latin typeface="Times New Roman" panose="02020603050405020304" pitchFamily="18" charset="0"/>
                <a:ea typeface="Calibri" panose="020F0502020204030204" pitchFamily="34" charset="0"/>
                <a:cs typeface="Times New Roman" panose="02020603050405020304" pitchFamily="18" charset="0"/>
              </a:rPr>
              <a:t> complexity of following codes:</a:t>
            </a:r>
          </a:p>
          <a:p>
            <a:pPr marL="0" marR="359410" lvl="0" indent="0">
              <a:lnSpc>
                <a:spcPct val="107000"/>
              </a:lnSpc>
              <a:spcAft>
                <a:spcPts val="800"/>
              </a:spcAft>
              <a:buNone/>
            </a:pPr>
            <a:r>
              <a:rPr lang="en-IN" sz="3600"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p>
        </p:txBody>
      </p:sp>
      <p:sp>
        <p:nvSpPr>
          <p:cNvPr id="4" name="Footer Placeholder 3">
            <a:extLst>
              <a:ext uri="{FF2B5EF4-FFF2-40B4-BE49-F238E27FC236}">
                <a16:creationId xmlns:a16="http://schemas.microsoft.com/office/drawing/2014/main" id="{C5286EC3-61B2-68F6-0955-50329E7C1D7B}"/>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25425CFA-27D0-3E01-1CC6-29B5E76B744A}"/>
              </a:ext>
            </a:extLst>
          </p:cNvPr>
          <p:cNvSpPr>
            <a:spLocks noGrp="1"/>
          </p:cNvSpPr>
          <p:nvPr>
            <p:ph type="sldNum" sz="quarter" idx="12"/>
          </p:nvPr>
        </p:nvSpPr>
        <p:spPr/>
        <p:txBody>
          <a:bodyPr/>
          <a:lstStyle/>
          <a:p>
            <a:fld id="{26510230-8DD5-4BA5-AB2D-CA30FC08F9D7}" type="slidenum">
              <a:rPr lang="en-IN" smtClean="0"/>
              <a:t>9</a:t>
            </a:fld>
            <a:endParaRPr lang="en-IN"/>
          </a:p>
        </p:txBody>
      </p:sp>
      <p:graphicFrame>
        <p:nvGraphicFramePr>
          <p:cNvPr id="6" name="Table 5">
            <a:extLst>
              <a:ext uri="{FF2B5EF4-FFF2-40B4-BE49-F238E27FC236}">
                <a16:creationId xmlns:a16="http://schemas.microsoft.com/office/drawing/2014/main" id="{46AE9C8C-77DA-3B55-F498-FF0684854809}"/>
              </a:ext>
            </a:extLst>
          </p:cNvPr>
          <p:cNvGraphicFramePr>
            <a:graphicFrameLocks noGrp="1"/>
          </p:cNvGraphicFramePr>
          <p:nvPr>
            <p:extLst>
              <p:ext uri="{D42A27DB-BD31-4B8C-83A1-F6EECF244321}">
                <p14:modId xmlns:p14="http://schemas.microsoft.com/office/powerpoint/2010/main" val="3238267466"/>
              </p:ext>
            </p:extLst>
          </p:nvPr>
        </p:nvGraphicFramePr>
        <p:xfrm>
          <a:off x="1053736" y="1542550"/>
          <a:ext cx="7186750" cy="5788216"/>
        </p:xfrm>
        <a:graphic>
          <a:graphicData uri="http://schemas.openxmlformats.org/drawingml/2006/table">
            <a:tbl>
              <a:tblPr firstRow="1" bandRow="1">
                <a:tableStyleId>{5C22544A-7EE6-4342-B048-85BDC9FD1C3A}</a:tableStyleId>
              </a:tblPr>
              <a:tblGrid>
                <a:gridCol w="3593375">
                  <a:extLst>
                    <a:ext uri="{9D8B030D-6E8A-4147-A177-3AD203B41FA5}">
                      <a16:colId xmlns:a16="http://schemas.microsoft.com/office/drawing/2014/main" val="1953890900"/>
                    </a:ext>
                  </a:extLst>
                </a:gridCol>
                <a:gridCol w="3593375">
                  <a:extLst>
                    <a:ext uri="{9D8B030D-6E8A-4147-A177-3AD203B41FA5}">
                      <a16:colId xmlns:a16="http://schemas.microsoft.com/office/drawing/2014/main" val="4281663194"/>
                    </a:ext>
                  </a:extLst>
                </a:gridCol>
              </a:tblGrid>
              <a:tr h="5315450">
                <a:tc>
                  <a:txBody>
                    <a:bodyPr/>
                    <a:lstStyle/>
                    <a:p>
                      <a:pPr marL="0" marR="359410" lvl="0" indent="0">
                        <a:lnSpc>
                          <a:spcPct val="107000"/>
                        </a:lnSpc>
                        <a:spcAft>
                          <a:spcPts val="800"/>
                        </a:spcAft>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sum(n)</a:t>
                      </a:r>
                    </a:p>
                    <a:p>
                      <a:pPr marL="0" marR="359410" lvl="0" indent="0">
                        <a:lnSpc>
                          <a:spcPct val="107000"/>
                        </a:lnSpc>
                        <a:spcAft>
                          <a:spcPts val="800"/>
                        </a:spcAft>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 </a:t>
                      </a:r>
                    </a:p>
                    <a:p>
                      <a:pPr marL="0" marR="359410" lvl="0" indent="0">
                        <a:lnSpc>
                          <a:spcPct val="107000"/>
                        </a:lnSpc>
                        <a:spcAft>
                          <a:spcPts val="800"/>
                        </a:spcAft>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int s=0;</a:t>
                      </a:r>
                    </a:p>
                    <a:p>
                      <a:pPr marL="0" marR="359410" lvl="0" indent="0">
                        <a:lnSpc>
                          <a:spcPct val="107000"/>
                        </a:lnSpc>
                        <a:spcAft>
                          <a:spcPts val="800"/>
                        </a:spcAft>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for(int </a:t>
                      </a:r>
                      <a:r>
                        <a:rPr lang="en-IN" sz="2400" dirty="0" err="1">
                          <a:latin typeface="Times New Roman" panose="02020603050405020304" pitchFamily="18" charset="0"/>
                          <a:ea typeface="Calibri" panose="020F0502020204030204" pitchFamily="34" charset="0"/>
                          <a:cs typeface="Times New Roman" panose="02020603050405020304" pitchFamily="18" charset="0"/>
                        </a:rPr>
                        <a:t>i</a:t>
                      </a:r>
                      <a:r>
                        <a:rPr lang="en-IN" sz="2400" dirty="0">
                          <a:latin typeface="Times New Roman" panose="02020603050405020304" pitchFamily="18" charset="0"/>
                          <a:ea typeface="Calibri" panose="020F0502020204030204" pitchFamily="34" charset="0"/>
                          <a:cs typeface="Times New Roman" panose="02020603050405020304" pitchFamily="18" charset="0"/>
                        </a:rPr>
                        <a:t>=</a:t>
                      </a:r>
                      <a:r>
                        <a:rPr lang="en-IN" sz="2400" dirty="0" err="1">
                          <a:latin typeface="Times New Roman" panose="02020603050405020304" pitchFamily="18" charset="0"/>
                          <a:ea typeface="Calibri" panose="020F0502020204030204" pitchFamily="34" charset="0"/>
                          <a:cs typeface="Times New Roman" panose="02020603050405020304" pitchFamily="18" charset="0"/>
                        </a:rPr>
                        <a:t>n;i</a:t>
                      </a:r>
                      <a:r>
                        <a:rPr lang="en-IN" sz="2400" dirty="0">
                          <a:latin typeface="Times New Roman" panose="02020603050405020304" pitchFamily="18" charset="0"/>
                          <a:ea typeface="Calibri" panose="020F0502020204030204" pitchFamily="34" charset="0"/>
                          <a:cs typeface="Times New Roman" panose="02020603050405020304" pitchFamily="18" charset="0"/>
                        </a:rPr>
                        <a:t>&gt;1;i=</a:t>
                      </a:r>
                      <a:r>
                        <a:rPr lang="en-IN" sz="2400" dirty="0" err="1">
                          <a:latin typeface="Times New Roman" panose="02020603050405020304" pitchFamily="18" charset="0"/>
                          <a:ea typeface="Calibri" panose="020F0502020204030204" pitchFamily="34" charset="0"/>
                          <a:cs typeface="Times New Roman" panose="02020603050405020304" pitchFamily="18" charset="0"/>
                        </a:rPr>
                        <a:t>i</a:t>
                      </a:r>
                      <a:r>
                        <a:rPr lang="en-IN" sz="2400" dirty="0">
                          <a:latin typeface="Times New Roman" panose="02020603050405020304" pitchFamily="18" charset="0"/>
                          <a:ea typeface="Calibri" panose="020F0502020204030204" pitchFamily="34" charset="0"/>
                          <a:cs typeface="Times New Roman" panose="02020603050405020304" pitchFamily="18" charset="0"/>
                        </a:rPr>
                        <a:t>/2)</a:t>
                      </a:r>
                    </a:p>
                    <a:p>
                      <a:pPr marL="0" marR="359410" lvl="0" indent="0">
                        <a:lnSpc>
                          <a:spcPct val="107000"/>
                        </a:lnSpc>
                        <a:spcAft>
                          <a:spcPts val="800"/>
                        </a:spcAft>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a:t>
                      </a:r>
                    </a:p>
                    <a:p>
                      <a:pPr marL="0" marR="359410" lvl="0" indent="0">
                        <a:lnSpc>
                          <a:spcPct val="107000"/>
                        </a:lnSpc>
                        <a:spcAft>
                          <a:spcPts val="800"/>
                        </a:spcAft>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s=</a:t>
                      </a:r>
                      <a:r>
                        <a:rPr lang="en-IN" sz="2400" dirty="0" err="1">
                          <a:latin typeface="Times New Roman" panose="02020603050405020304" pitchFamily="18" charset="0"/>
                          <a:ea typeface="Calibri" panose="020F0502020204030204" pitchFamily="34" charset="0"/>
                          <a:cs typeface="Times New Roman" panose="02020603050405020304" pitchFamily="18" charset="0"/>
                        </a:rPr>
                        <a:t>s+i</a:t>
                      </a:r>
                      <a:r>
                        <a:rPr lang="en-IN" sz="2400" dirty="0">
                          <a:latin typeface="Times New Roman" panose="02020603050405020304" pitchFamily="18" charset="0"/>
                          <a:ea typeface="Calibri" panose="020F0502020204030204" pitchFamily="34" charset="0"/>
                          <a:cs typeface="Times New Roman" panose="02020603050405020304" pitchFamily="18" charset="0"/>
                        </a:rPr>
                        <a:t>;</a:t>
                      </a:r>
                    </a:p>
                    <a:p>
                      <a:pPr marL="0" marR="359410" lvl="0" indent="0">
                        <a:lnSpc>
                          <a:spcPct val="107000"/>
                        </a:lnSpc>
                        <a:spcAft>
                          <a:spcPts val="800"/>
                        </a:spcAft>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a:t>
                      </a:r>
                    </a:p>
                    <a:p>
                      <a:pPr marL="0" marR="359410" lvl="0" indent="0">
                        <a:lnSpc>
                          <a:spcPct val="107000"/>
                        </a:lnSpc>
                        <a:spcAft>
                          <a:spcPts val="800"/>
                        </a:spcAft>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return s;</a:t>
                      </a:r>
                    </a:p>
                    <a:p>
                      <a:pPr marL="0" marR="359410" lvl="0" indent="0">
                        <a:lnSpc>
                          <a:spcPct val="107000"/>
                        </a:lnSpc>
                        <a:spcAft>
                          <a:spcPts val="800"/>
                        </a:spcAft>
                        <a:buNone/>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txBody>
                  <a:tcPr/>
                </a:tc>
                <a:tc>
                  <a:txBody>
                    <a:bodyPr/>
                    <a:lstStyle/>
                    <a:p>
                      <a:pPr marL="0" marR="359410" lvl="0" indent="0" algn="l" defTabSz="914400" rtl="0" eaLnBrk="1" fontAlgn="auto" latinLnBrk="0" hangingPunct="1">
                        <a:lnSpc>
                          <a:spcPct val="107000"/>
                        </a:lnSpc>
                        <a:spcBef>
                          <a:spcPts val="0"/>
                        </a:spcBef>
                        <a:spcAft>
                          <a:spcPts val="80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sum(</a:t>
                      </a:r>
                      <a:r>
                        <a:rPr kumimoji="0" lang="en-IN" sz="2400" b="1" i="0" u="none" strike="noStrike" kern="1200" cap="none" spc="0" normalizeH="0" baseline="0" noProof="0" dirty="0" err="1">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a,b,n</a:t>
                      </a: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p>
                    <a:p>
                      <a:pPr marL="0" marR="359410" lvl="0" indent="0" algn="l" defTabSz="914400" rtl="0" eaLnBrk="1" fontAlgn="auto" latinLnBrk="0" hangingPunct="1">
                        <a:lnSpc>
                          <a:spcPct val="107000"/>
                        </a:lnSpc>
                        <a:spcBef>
                          <a:spcPts val="0"/>
                        </a:spcBef>
                        <a:spcAft>
                          <a:spcPts val="80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p>
                    <a:p>
                      <a:pPr marL="0" marR="359410" lvl="0" indent="0" algn="l" defTabSz="914400" rtl="0" eaLnBrk="1" fontAlgn="auto" latinLnBrk="0" hangingPunct="1">
                        <a:lnSpc>
                          <a:spcPct val="107000"/>
                        </a:lnSpc>
                        <a:spcBef>
                          <a:spcPts val="0"/>
                        </a:spcBef>
                        <a:spcAft>
                          <a:spcPts val="80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int c;</a:t>
                      </a:r>
                    </a:p>
                    <a:p>
                      <a:pPr marL="0" marR="359410" lvl="0" indent="0" algn="l" defTabSz="914400" rtl="0" eaLnBrk="1" fontAlgn="auto" latinLnBrk="0" hangingPunct="1">
                        <a:lnSpc>
                          <a:spcPct val="107000"/>
                        </a:lnSpc>
                        <a:spcBef>
                          <a:spcPts val="0"/>
                        </a:spcBef>
                        <a:spcAft>
                          <a:spcPts val="80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for(int </a:t>
                      </a:r>
                      <a:r>
                        <a:rPr kumimoji="0" lang="en-IN" sz="2400" b="1" i="0" u="none" strike="noStrike" kern="1200" cap="none" spc="0" normalizeH="0" baseline="0" noProof="0" dirty="0" err="1">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=0;i&lt;</a:t>
                      </a:r>
                      <a:r>
                        <a:rPr kumimoji="0" lang="en-IN" sz="2400" b="1" i="0" u="none" strike="noStrike" kern="1200" cap="none" spc="0" normalizeH="0" baseline="0" noProof="0" dirty="0" err="1">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n;i</a:t>
                      </a: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=i+10) </a:t>
                      </a:r>
                    </a:p>
                    <a:p>
                      <a:pPr marL="0" marR="359410" lvl="0" indent="0" algn="l" defTabSz="914400" rtl="0" eaLnBrk="1" fontAlgn="auto" latinLnBrk="0" hangingPunct="1">
                        <a:lnSpc>
                          <a:spcPct val="107000"/>
                        </a:lnSpc>
                        <a:spcBef>
                          <a:spcPts val="0"/>
                        </a:spcBef>
                        <a:spcAft>
                          <a:spcPts val="80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p>
                    <a:p>
                      <a:pPr marL="0" marR="359410" lvl="0" indent="0" algn="l" defTabSz="914400" rtl="0" eaLnBrk="1" fontAlgn="auto" latinLnBrk="0" hangingPunct="1">
                        <a:lnSpc>
                          <a:spcPct val="107000"/>
                        </a:lnSpc>
                        <a:spcBef>
                          <a:spcPts val="0"/>
                        </a:spcBef>
                        <a:spcAft>
                          <a:spcPts val="80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   for(int j=0;j&lt;</a:t>
                      </a:r>
                      <a:r>
                        <a:rPr kumimoji="0" lang="en-IN" sz="2400" b="1" i="0" u="none" strike="noStrike" kern="1200" cap="none" spc="0" normalizeH="0" baseline="0" noProof="0" dirty="0" err="1">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n;j</a:t>
                      </a: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=j*4) </a:t>
                      </a:r>
                    </a:p>
                    <a:p>
                      <a:pPr marL="0" marR="359410" lvl="0" indent="0" algn="l" defTabSz="914400" rtl="0" eaLnBrk="1" fontAlgn="auto" latinLnBrk="0" hangingPunct="1">
                        <a:lnSpc>
                          <a:spcPct val="107000"/>
                        </a:lnSpc>
                        <a:spcBef>
                          <a:spcPts val="0"/>
                        </a:spcBef>
                        <a:spcAft>
                          <a:spcPts val="80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p>
                    <a:p>
                      <a:pPr marL="0" marR="359410" lvl="0" indent="0" algn="l" defTabSz="914400" rtl="0" eaLnBrk="1" fontAlgn="auto" latinLnBrk="0" hangingPunct="1">
                        <a:lnSpc>
                          <a:spcPct val="107000"/>
                        </a:lnSpc>
                        <a:spcBef>
                          <a:spcPts val="0"/>
                        </a:spcBef>
                        <a:spcAft>
                          <a:spcPts val="80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            c=</a:t>
                      </a:r>
                      <a:r>
                        <a:rPr kumimoji="0" lang="en-IN" sz="2400" b="1" i="0" u="none" strike="noStrike" kern="1200" cap="none" spc="0" normalizeH="0" baseline="0" noProof="0" dirty="0" err="1">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a+b</a:t>
                      </a: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p>
                    <a:p>
                      <a:pPr marL="0" marR="359410" lvl="0" indent="0" algn="l" defTabSz="914400" rtl="0" eaLnBrk="1" fontAlgn="auto" latinLnBrk="0" hangingPunct="1">
                        <a:lnSpc>
                          <a:spcPct val="107000"/>
                        </a:lnSpc>
                        <a:spcBef>
                          <a:spcPts val="0"/>
                        </a:spcBef>
                        <a:spcAft>
                          <a:spcPts val="80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p>
                    <a:p>
                      <a:pPr marL="0" marR="359410" lvl="0" indent="0" algn="l" defTabSz="914400" rtl="0" eaLnBrk="1" fontAlgn="auto" latinLnBrk="0" hangingPunct="1">
                        <a:lnSpc>
                          <a:spcPct val="107000"/>
                        </a:lnSpc>
                        <a:spcBef>
                          <a:spcPts val="0"/>
                        </a:spcBef>
                        <a:spcAft>
                          <a:spcPts val="80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p>
                    <a:p>
                      <a:pPr marL="0" marR="359410" lvl="0" indent="0" algn="l" defTabSz="914400" rtl="0" eaLnBrk="1" fontAlgn="auto" latinLnBrk="0" hangingPunct="1">
                        <a:lnSpc>
                          <a:spcPct val="107000"/>
                        </a:lnSpc>
                        <a:spcBef>
                          <a:spcPts val="0"/>
                        </a:spcBef>
                        <a:spcAft>
                          <a:spcPts val="80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1" i="0" u="none" strike="noStrike" kern="120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txBody>
                  <a:tcPr/>
                </a:tc>
                <a:extLst>
                  <a:ext uri="{0D108BD9-81ED-4DB2-BD59-A6C34878D82A}">
                    <a16:rowId xmlns:a16="http://schemas.microsoft.com/office/drawing/2014/main" val="2967881886"/>
                  </a:ext>
                </a:extLst>
              </a:tr>
            </a:tbl>
          </a:graphicData>
        </a:graphic>
      </p:graphicFrame>
      <p:pic>
        <p:nvPicPr>
          <p:cNvPr id="8" name="Picture 7">
            <a:extLst>
              <a:ext uri="{FF2B5EF4-FFF2-40B4-BE49-F238E27FC236}">
                <a16:creationId xmlns:a16="http://schemas.microsoft.com/office/drawing/2014/main" id="{5BC6C868-EFE5-F7CA-CC75-4DECE916127D}"/>
              </a:ext>
            </a:extLst>
          </p:cNvPr>
          <p:cNvPicPr>
            <a:picLocks noChangeAspect="1"/>
          </p:cNvPicPr>
          <p:nvPr/>
        </p:nvPicPr>
        <p:blipFill>
          <a:blip r:embed="rId2">
            <a:extLst>
              <a:ext uri="{28A0092B-C50C-407E-A947-70E740481C1C}">
                <a14:useLocalDpi xmlns:a14="http://schemas.microsoft.com/office/drawing/2010/main" val="0"/>
              </a:ext>
            </a:extLst>
          </a:blip>
          <a:srcRect l="33714" t="43556" r="36572" b="10222"/>
          <a:stretch/>
        </p:blipFill>
        <p:spPr>
          <a:xfrm>
            <a:off x="8240486" y="2384539"/>
            <a:ext cx="3622765" cy="3169920"/>
          </a:xfrm>
          <a:prstGeom prst="rect">
            <a:avLst/>
          </a:prstGeom>
        </p:spPr>
      </p:pic>
    </p:spTree>
    <p:extLst>
      <p:ext uri="{BB962C8B-B14F-4D97-AF65-F5344CB8AC3E}">
        <p14:creationId xmlns:p14="http://schemas.microsoft.com/office/powerpoint/2010/main" val="1000706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4934</TotalTime>
  <Words>654</Words>
  <Application>Microsoft Office PowerPoint</Application>
  <PresentationFormat>Widescreen</PresentationFormat>
  <Paragraphs>81</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Aptos Display</vt:lpstr>
      <vt:lpstr>Arial</vt:lpstr>
      <vt:lpstr>Calibri</vt:lpstr>
      <vt:lpstr>Cambria</vt:lpstr>
      <vt:lpstr>Georgia</vt:lpstr>
      <vt:lpstr>Times New Roman</vt:lpstr>
      <vt:lpstr>Office Theme</vt:lpstr>
      <vt:lpstr>     Complexity Analysis of Non-Recursive (Iterative) Algorithms    Session No.: 6 Course Name: Design and analysis of algorithm Course Code: R1UC407B Instructor Name: Pradeep Chauhan Duration: 50 Min. Date of Conduction of Class:  </vt:lpstr>
      <vt:lpstr>  Review of the key concepts:   Analysis of space Complexity  </vt:lpstr>
      <vt:lpstr>Difference between total space complexity and auxiliary space complexity. What is space complexity of recursive function.     </vt:lpstr>
      <vt:lpstr>Learning Outcomes:Student will be able to</vt:lpstr>
      <vt:lpstr>Session Outline</vt:lpstr>
      <vt:lpstr> General steps for analyzing iterative algorithms: 1. Identify the number of times the loop executes. 2. Analyze the number of operations inside the loop. 3. Multiply the number of loop iterations by the number of operations per iteration. 4. Use asymptotic notation to express the result.  </vt:lpstr>
      <vt:lpstr>Common Iterative Complexity Cases: Constant Complexity: O(1) Single Loop: O(n) Nested Loops: O(n²), O(n³), etc. Logarithmic Complexity: O(log n) Linearithmic Complexity: O(n log n) </vt:lpstr>
      <vt:lpstr> </vt:lpstr>
      <vt:lpstr>Activity-1: Think Pair Share (15 minutes) </vt:lpstr>
      <vt:lpstr>Reflection- a. O(logn) b. O(n*logn)</vt:lpstr>
      <vt:lpstr>Learning Outcomes:Student can now</vt:lpstr>
      <vt:lpstr>Post session activities  MCQ Based Quiz on LMS.   </vt:lpstr>
      <vt:lpstr>In the next session, analysis of recursive algorithm will be discussed in detail.</vt:lpstr>
      <vt:lpstr>Review and Reflection from students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Deepak Gupta</dc:creator>
  <cp:lastModifiedBy>pradeep chauhan</cp:lastModifiedBy>
  <cp:revision>67</cp:revision>
  <dcterms:created xsi:type="dcterms:W3CDTF">2024-08-22T06:33:55Z</dcterms:created>
  <dcterms:modified xsi:type="dcterms:W3CDTF">2025-03-28T12:42:01Z</dcterms:modified>
</cp:coreProperties>
</file>