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82" r:id="rId3"/>
    <p:sldId id="257" r:id="rId4"/>
    <p:sldId id="259" r:id="rId5"/>
    <p:sldId id="285" r:id="rId6"/>
    <p:sldId id="300" r:id="rId7"/>
    <p:sldId id="302" r:id="rId8"/>
    <p:sldId id="308" r:id="rId9"/>
    <p:sldId id="309" r:id="rId10"/>
    <p:sldId id="310" r:id="rId11"/>
    <p:sldId id="311" r:id="rId12"/>
    <p:sldId id="295" r:id="rId13"/>
    <p:sldId id="262" r:id="rId14"/>
    <p:sldId id="307" r:id="rId15"/>
    <p:sldId id="290" r:id="rId16"/>
    <p:sldId id="281" r:id="rId17"/>
    <p:sldId id="277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6" autoAdjust="0"/>
    <p:restoredTop sz="94694"/>
  </p:normalViewPr>
  <p:slideViewPr>
    <p:cSldViewPr snapToGrid="0">
      <p:cViewPr varScale="1">
        <p:scale>
          <a:sx n="73" d="100"/>
          <a:sy n="73" d="100"/>
        </p:scale>
        <p:origin x="404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algorithms using Substitution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64DB52A-CA4F-4852-B41E-6A1F43CC58F9}" type="doc">
      <dgm:prSet loTypeId="urn:microsoft.com/office/officeart/2008/layout/LinedList" loCatId="list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C8BD7C71-8F1B-400D-96A3-6B553A93EB7F}">
      <dgm:prSet custT="1"/>
      <dgm:spPr/>
      <dgm:t>
        <a:bodyPr/>
        <a:lstStyle/>
        <a:p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BBCFB319-5299-4310-B646-22472DABF40A}" type="parTrans" cxnId="{942D76EB-4E8A-49F9-9193-131FE6139044}">
      <dgm:prSet/>
      <dgm:spPr/>
      <dgm:t>
        <a:bodyPr/>
        <a:lstStyle/>
        <a:p>
          <a:endParaRPr lang="en-US"/>
        </a:p>
      </dgm:t>
    </dgm:pt>
    <dgm:pt modelId="{AF1C4F3A-D240-4EB1-9ECB-2ED225CCC019}" type="sibTrans" cxnId="{942D76EB-4E8A-49F9-9193-131FE6139044}">
      <dgm:prSet/>
      <dgm:spPr/>
      <dgm:t>
        <a:bodyPr/>
        <a:lstStyle/>
        <a:p>
          <a:endParaRPr lang="en-US"/>
        </a:p>
      </dgm:t>
    </dgm:pt>
    <dgm:pt modelId="{311F9A05-A7F4-4328-B319-DBCDF0DF0E82}">
      <dgm:prSet custT="1"/>
      <dgm:spPr/>
      <dgm:t>
        <a:bodyPr/>
        <a:lstStyle/>
        <a:p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23B85C74-2F21-4685-BD89-BB563657B099}" type="parTrans" cxnId="{6DCFA649-9D6E-469B-AACA-1BA847263E9A}">
      <dgm:prSet/>
      <dgm:spPr/>
      <dgm:t>
        <a:bodyPr/>
        <a:lstStyle/>
        <a:p>
          <a:endParaRPr lang="en-US"/>
        </a:p>
      </dgm:t>
    </dgm:pt>
    <dgm:pt modelId="{91F4A534-BBDE-4EB5-BAE5-EACEB7D0B868}" type="sibTrans" cxnId="{6DCFA649-9D6E-469B-AACA-1BA847263E9A}">
      <dgm:prSet/>
      <dgm:spPr/>
      <dgm:t>
        <a:bodyPr/>
        <a:lstStyle/>
        <a:p>
          <a:endParaRPr lang="en-US"/>
        </a:p>
      </dgm:t>
    </dgm:pt>
    <dgm:pt modelId="{81CB55E0-0FB6-485C-B15D-9BD278F78C6F}">
      <dgm:prSet custT="1"/>
      <dgm:spPr/>
      <dgm:t>
        <a:bodyPr/>
        <a:lstStyle/>
        <a:p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81E23C2F-5B75-4C87-B80F-F92D751EF2D3}" type="parTrans" cxnId="{B28E7539-702F-4403-B38C-CCE2EC9E181E}">
      <dgm:prSet/>
      <dgm:spPr/>
      <dgm:t>
        <a:bodyPr/>
        <a:lstStyle/>
        <a:p>
          <a:endParaRPr lang="en-US"/>
        </a:p>
      </dgm:t>
    </dgm:pt>
    <dgm:pt modelId="{CA453529-0F48-4EF3-8F16-E732FB1811C3}" type="sibTrans" cxnId="{B28E7539-702F-4403-B38C-CCE2EC9E181E}">
      <dgm:prSet/>
      <dgm:spPr/>
      <dgm:t>
        <a:bodyPr/>
        <a:lstStyle/>
        <a:p>
          <a:endParaRPr lang="en-US"/>
        </a:p>
      </dgm:t>
    </dgm:pt>
    <dgm:pt modelId="{51474CA9-1ADD-4331-9534-6780C3A18768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gm:t>
    </dgm:pt>
    <dgm:pt modelId="{BD15203B-A2C4-421B-84CE-AC22CC6E237F}" type="parTrans" cxnId="{C10A2E97-40D9-4123-9647-358E1A64D6C9}">
      <dgm:prSet/>
      <dgm:spPr/>
      <dgm:t>
        <a:bodyPr/>
        <a:lstStyle/>
        <a:p>
          <a:endParaRPr lang="en-US"/>
        </a:p>
      </dgm:t>
    </dgm:pt>
    <dgm:pt modelId="{5FA359DE-6932-424A-BDE2-579D3E29B33A}" type="sibTrans" cxnId="{C10A2E97-40D9-4123-9647-358E1A64D6C9}">
      <dgm:prSet/>
      <dgm:spPr/>
      <dgm:t>
        <a:bodyPr/>
        <a:lstStyle/>
        <a:p>
          <a:endParaRPr lang="en-US"/>
        </a:p>
      </dgm:t>
    </dgm:pt>
    <dgm:pt modelId="{BA2E5375-FD77-47B4-A888-7387932E6D62}">
      <dgm:prSet custT="1"/>
      <dgm:spPr/>
      <dgm:t>
        <a:bodyPr/>
        <a:lstStyle/>
        <a:p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9F77997F-5AC0-4D93-89AC-B37B7BDB43EF}" type="parTrans" cxnId="{285F19B7-0DE6-4516-940F-56080AC841F9}">
      <dgm:prSet/>
      <dgm:spPr/>
      <dgm:t>
        <a:bodyPr/>
        <a:lstStyle/>
        <a:p>
          <a:endParaRPr lang="en-US"/>
        </a:p>
      </dgm:t>
    </dgm:pt>
    <dgm:pt modelId="{60B3BF56-C21F-456B-A5AC-F5C3D1CA9305}" type="sibTrans" cxnId="{285F19B7-0DE6-4516-940F-56080AC841F9}">
      <dgm:prSet/>
      <dgm:spPr/>
      <dgm:t>
        <a:bodyPr/>
        <a:lstStyle/>
        <a:p>
          <a:endParaRPr lang="en-US"/>
        </a:p>
      </dgm:t>
    </dgm:pt>
    <dgm:pt modelId="{B3A5C720-F6BA-415B-BACC-D6E1E00A3E9C}">
      <dgm:prSet custT="1"/>
      <dgm:spPr/>
      <dgm:t>
        <a:bodyPr/>
        <a:lstStyle/>
        <a:p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gm:t>
    </dgm:pt>
    <dgm:pt modelId="{F429E385-C516-4FAE-9D81-A0D8E294980B}" type="parTrans" cxnId="{0929CE6D-F2B1-4F6D-A0E5-1B096EB2DD2D}">
      <dgm:prSet/>
      <dgm:spPr/>
      <dgm:t>
        <a:bodyPr/>
        <a:lstStyle/>
        <a:p>
          <a:endParaRPr lang="en-US"/>
        </a:p>
      </dgm:t>
    </dgm:pt>
    <dgm:pt modelId="{70FFF6AF-5C8B-41F5-90C8-E0C6F35FD649}" type="sibTrans" cxnId="{0929CE6D-F2B1-4F6D-A0E5-1B096EB2DD2D}">
      <dgm:prSet/>
      <dgm:spPr/>
      <dgm:t>
        <a:bodyPr/>
        <a:lstStyle/>
        <a:p>
          <a:endParaRPr lang="en-US"/>
        </a:p>
      </dgm:t>
    </dgm:pt>
    <dgm:pt modelId="{573103A9-89AC-4873-8CB5-0F4B7370B2E1}" type="pres">
      <dgm:prSet presAssocID="{B64DB52A-CA4F-4852-B41E-6A1F43CC58F9}" presName="vert0" presStyleCnt="0">
        <dgm:presLayoutVars>
          <dgm:dir/>
          <dgm:animOne val="branch"/>
          <dgm:animLvl val="lvl"/>
        </dgm:presLayoutVars>
      </dgm:prSet>
      <dgm:spPr/>
    </dgm:pt>
    <dgm:pt modelId="{6FF76B5C-2320-4CB5-9844-D984662B1716}" type="pres">
      <dgm:prSet presAssocID="{C8BD7C71-8F1B-400D-96A3-6B553A93EB7F}" presName="thickLine" presStyleLbl="alignNode1" presStyleIdx="0" presStyleCnt="6"/>
      <dgm:spPr/>
    </dgm:pt>
    <dgm:pt modelId="{41C87863-73DE-4F9B-A76B-880D805954CA}" type="pres">
      <dgm:prSet presAssocID="{C8BD7C71-8F1B-400D-96A3-6B553A93EB7F}" presName="horz1" presStyleCnt="0"/>
      <dgm:spPr/>
    </dgm:pt>
    <dgm:pt modelId="{CBF4003A-096B-4C8D-8E4F-9D9EAB681D72}" type="pres">
      <dgm:prSet presAssocID="{C8BD7C71-8F1B-400D-96A3-6B553A93EB7F}" presName="tx1" presStyleLbl="revTx" presStyleIdx="0" presStyleCnt="6"/>
      <dgm:spPr/>
    </dgm:pt>
    <dgm:pt modelId="{608B7948-37DA-4DDD-A56D-16AA8CC3AD50}" type="pres">
      <dgm:prSet presAssocID="{C8BD7C71-8F1B-400D-96A3-6B553A93EB7F}" presName="vert1" presStyleCnt="0"/>
      <dgm:spPr/>
    </dgm:pt>
    <dgm:pt modelId="{F83A5B86-9D43-4C81-A6D4-87875817B689}" type="pres">
      <dgm:prSet presAssocID="{311F9A05-A7F4-4328-B319-DBCDF0DF0E82}" presName="thickLine" presStyleLbl="alignNode1" presStyleIdx="1" presStyleCnt="6"/>
      <dgm:spPr/>
    </dgm:pt>
    <dgm:pt modelId="{3BC975C1-0C99-4F97-8C52-C1CFA0BAF551}" type="pres">
      <dgm:prSet presAssocID="{311F9A05-A7F4-4328-B319-DBCDF0DF0E82}" presName="horz1" presStyleCnt="0"/>
      <dgm:spPr/>
    </dgm:pt>
    <dgm:pt modelId="{7BF0A7F7-0F37-4B11-9AED-B46FE7E128D8}" type="pres">
      <dgm:prSet presAssocID="{311F9A05-A7F4-4328-B319-DBCDF0DF0E82}" presName="tx1" presStyleLbl="revTx" presStyleIdx="1" presStyleCnt="6"/>
      <dgm:spPr/>
    </dgm:pt>
    <dgm:pt modelId="{AA11931C-C560-424D-BE37-4872DC1B2048}" type="pres">
      <dgm:prSet presAssocID="{311F9A05-A7F4-4328-B319-DBCDF0DF0E82}" presName="vert1" presStyleCnt="0"/>
      <dgm:spPr/>
    </dgm:pt>
    <dgm:pt modelId="{7EE56E18-6978-43E9-9D4D-E31AA5BEE441}" type="pres">
      <dgm:prSet presAssocID="{81CB55E0-0FB6-485C-B15D-9BD278F78C6F}" presName="thickLine" presStyleLbl="alignNode1" presStyleIdx="2" presStyleCnt="6"/>
      <dgm:spPr/>
    </dgm:pt>
    <dgm:pt modelId="{447FCB44-517C-43F4-BE59-391C36D21C9C}" type="pres">
      <dgm:prSet presAssocID="{81CB55E0-0FB6-485C-B15D-9BD278F78C6F}" presName="horz1" presStyleCnt="0"/>
      <dgm:spPr/>
    </dgm:pt>
    <dgm:pt modelId="{89436931-860B-40AD-8DCE-CEE0F56E60ED}" type="pres">
      <dgm:prSet presAssocID="{81CB55E0-0FB6-485C-B15D-9BD278F78C6F}" presName="tx1" presStyleLbl="revTx" presStyleIdx="2" presStyleCnt="6"/>
      <dgm:spPr/>
    </dgm:pt>
    <dgm:pt modelId="{0E51C315-1B46-45D6-B4D4-E44AF2F7FE47}" type="pres">
      <dgm:prSet presAssocID="{81CB55E0-0FB6-485C-B15D-9BD278F78C6F}" presName="vert1" presStyleCnt="0"/>
      <dgm:spPr/>
    </dgm:pt>
    <dgm:pt modelId="{B514687E-679F-4404-A929-C733AA004539}" type="pres">
      <dgm:prSet presAssocID="{51474CA9-1ADD-4331-9534-6780C3A18768}" presName="thickLine" presStyleLbl="alignNode1" presStyleIdx="3" presStyleCnt="6"/>
      <dgm:spPr/>
    </dgm:pt>
    <dgm:pt modelId="{80414A13-977F-40A0-BF88-8AEFF7DE361E}" type="pres">
      <dgm:prSet presAssocID="{51474CA9-1ADD-4331-9534-6780C3A18768}" presName="horz1" presStyleCnt="0"/>
      <dgm:spPr/>
    </dgm:pt>
    <dgm:pt modelId="{3E95DC57-D848-494F-A343-6CBABA986252}" type="pres">
      <dgm:prSet presAssocID="{51474CA9-1ADD-4331-9534-6780C3A18768}" presName="tx1" presStyleLbl="revTx" presStyleIdx="3" presStyleCnt="6"/>
      <dgm:spPr/>
    </dgm:pt>
    <dgm:pt modelId="{42E34139-9E2B-4ED7-9D4C-0E180FD5C739}" type="pres">
      <dgm:prSet presAssocID="{51474CA9-1ADD-4331-9534-6780C3A18768}" presName="vert1" presStyleCnt="0"/>
      <dgm:spPr/>
    </dgm:pt>
    <dgm:pt modelId="{0B062B2C-FD23-461E-89A1-3ECDF7A567C2}" type="pres">
      <dgm:prSet presAssocID="{BA2E5375-FD77-47B4-A888-7387932E6D62}" presName="thickLine" presStyleLbl="alignNode1" presStyleIdx="4" presStyleCnt="6"/>
      <dgm:spPr/>
    </dgm:pt>
    <dgm:pt modelId="{1BF4D050-06E8-4B19-AEB8-E6957BD50750}" type="pres">
      <dgm:prSet presAssocID="{BA2E5375-FD77-47B4-A888-7387932E6D62}" presName="horz1" presStyleCnt="0"/>
      <dgm:spPr/>
    </dgm:pt>
    <dgm:pt modelId="{D26876CA-709E-4928-AAF2-4734D1DACD6D}" type="pres">
      <dgm:prSet presAssocID="{BA2E5375-FD77-47B4-A888-7387932E6D62}" presName="tx1" presStyleLbl="revTx" presStyleIdx="4" presStyleCnt="6"/>
      <dgm:spPr/>
    </dgm:pt>
    <dgm:pt modelId="{88DBC881-0983-4C91-8705-CB8A16D50941}" type="pres">
      <dgm:prSet presAssocID="{BA2E5375-FD77-47B4-A888-7387932E6D62}" presName="vert1" presStyleCnt="0"/>
      <dgm:spPr/>
    </dgm:pt>
    <dgm:pt modelId="{2B37DFBD-1045-417A-89DD-348147EAB4F5}" type="pres">
      <dgm:prSet presAssocID="{B3A5C720-F6BA-415B-BACC-D6E1E00A3E9C}" presName="thickLine" presStyleLbl="alignNode1" presStyleIdx="5" presStyleCnt="6"/>
      <dgm:spPr/>
    </dgm:pt>
    <dgm:pt modelId="{37DCFB0B-1A16-4C35-A117-077E4A9AB132}" type="pres">
      <dgm:prSet presAssocID="{B3A5C720-F6BA-415B-BACC-D6E1E00A3E9C}" presName="horz1" presStyleCnt="0"/>
      <dgm:spPr/>
    </dgm:pt>
    <dgm:pt modelId="{1DE32878-1683-410B-AEEA-0DF09EA5FA62}" type="pres">
      <dgm:prSet presAssocID="{B3A5C720-F6BA-415B-BACC-D6E1E00A3E9C}" presName="tx1" presStyleLbl="revTx" presStyleIdx="5" presStyleCnt="6"/>
      <dgm:spPr/>
    </dgm:pt>
    <dgm:pt modelId="{41D82D7D-82CC-403F-8FAA-7EF8B4434DBF}" type="pres">
      <dgm:prSet presAssocID="{B3A5C720-F6BA-415B-BACC-D6E1E00A3E9C}" presName="vert1" presStyleCnt="0"/>
      <dgm:spPr/>
    </dgm:pt>
  </dgm:ptLst>
  <dgm:cxnLst>
    <dgm:cxn modelId="{AC777213-F11B-480E-B008-A2643A65BF23}" type="presOf" srcId="{B3A5C720-F6BA-415B-BACC-D6E1E00A3E9C}" destId="{1DE32878-1683-410B-AEEA-0DF09EA5FA62}" srcOrd="0" destOrd="0" presId="urn:microsoft.com/office/officeart/2008/layout/LinedList"/>
    <dgm:cxn modelId="{DC4EA019-245A-44D8-9BF0-3AD33B0D2A8D}" type="presOf" srcId="{311F9A05-A7F4-4328-B319-DBCDF0DF0E82}" destId="{7BF0A7F7-0F37-4B11-9AED-B46FE7E128D8}" srcOrd="0" destOrd="0" presId="urn:microsoft.com/office/officeart/2008/layout/LinedList"/>
    <dgm:cxn modelId="{B28E7539-702F-4403-B38C-CCE2EC9E181E}" srcId="{B64DB52A-CA4F-4852-B41E-6A1F43CC58F9}" destId="{81CB55E0-0FB6-485C-B15D-9BD278F78C6F}" srcOrd="2" destOrd="0" parTransId="{81E23C2F-5B75-4C87-B80F-F92D751EF2D3}" sibTransId="{CA453529-0F48-4EF3-8F16-E732FB1811C3}"/>
    <dgm:cxn modelId="{CB477A60-62F0-49EB-B58D-60D1B6535D8A}" type="presOf" srcId="{BA2E5375-FD77-47B4-A888-7387932E6D62}" destId="{D26876CA-709E-4928-AAF2-4734D1DACD6D}" srcOrd="0" destOrd="0" presId="urn:microsoft.com/office/officeart/2008/layout/LinedList"/>
    <dgm:cxn modelId="{A8279F42-205C-42CA-8385-164FB091EC3D}" type="presOf" srcId="{B64DB52A-CA4F-4852-B41E-6A1F43CC58F9}" destId="{573103A9-89AC-4873-8CB5-0F4B7370B2E1}" srcOrd="0" destOrd="0" presId="urn:microsoft.com/office/officeart/2008/layout/LinedList"/>
    <dgm:cxn modelId="{6DCFA649-9D6E-469B-AACA-1BA847263E9A}" srcId="{B64DB52A-CA4F-4852-B41E-6A1F43CC58F9}" destId="{311F9A05-A7F4-4328-B319-DBCDF0DF0E82}" srcOrd="1" destOrd="0" parTransId="{23B85C74-2F21-4685-BD89-BB563657B099}" sibTransId="{91F4A534-BBDE-4EB5-BAE5-EACEB7D0B868}"/>
    <dgm:cxn modelId="{0929CE6D-F2B1-4F6D-A0E5-1B096EB2DD2D}" srcId="{B64DB52A-CA4F-4852-B41E-6A1F43CC58F9}" destId="{B3A5C720-F6BA-415B-BACC-D6E1E00A3E9C}" srcOrd="5" destOrd="0" parTransId="{F429E385-C516-4FAE-9D81-A0D8E294980B}" sibTransId="{70FFF6AF-5C8B-41F5-90C8-E0C6F35FD649}"/>
    <dgm:cxn modelId="{C10A2E97-40D9-4123-9647-358E1A64D6C9}" srcId="{B64DB52A-CA4F-4852-B41E-6A1F43CC58F9}" destId="{51474CA9-1ADD-4331-9534-6780C3A18768}" srcOrd="3" destOrd="0" parTransId="{BD15203B-A2C4-421B-84CE-AC22CC6E237F}" sibTransId="{5FA359DE-6932-424A-BDE2-579D3E29B33A}"/>
    <dgm:cxn modelId="{285F19B7-0DE6-4516-940F-56080AC841F9}" srcId="{B64DB52A-CA4F-4852-B41E-6A1F43CC58F9}" destId="{BA2E5375-FD77-47B4-A888-7387932E6D62}" srcOrd="4" destOrd="0" parTransId="{9F77997F-5AC0-4D93-89AC-B37B7BDB43EF}" sibTransId="{60B3BF56-C21F-456B-A5AC-F5C3D1CA9305}"/>
    <dgm:cxn modelId="{CAEFD1C0-21C6-4BEE-BBD0-3E2B7599C8A0}" type="presOf" srcId="{C8BD7C71-8F1B-400D-96A3-6B553A93EB7F}" destId="{CBF4003A-096B-4C8D-8E4F-9D9EAB681D72}" srcOrd="0" destOrd="0" presId="urn:microsoft.com/office/officeart/2008/layout/LinedList"/>
    <dgm:cxn modelId="{36D8DFD7-E3DD-4A01-AC6D-A44FD86D70FA}" type="presOf" srcId="{81CB55E0-0FB6-485C-B15D-9BD278F78C6F}" destId="{89436931-860B-40AD-8DCE-CEE0F56E60ED}" srcOrd="0" destOrd="0" presId="urn:microsoft.com/office/officeart/2008/layout/LinedList"/>
    <dgm:cxn modelId="{942D76EB-4E8A-49F9-9193-131FE6139044}" srcId="{B64DB52A-CA4F-4852-B41E-6A1F43CC58F9}" destId="{C8BD7C71-8F1B-400D-96A3-6B553A93EB7F}" srcOrd="0" destOrd="0" parTransId="{BBCFB319-5299-4310-B646-22472DABF40A}" sibTransId="{AF1C4F3A-D240-4EB1-9ECB-2ED225CCC019}"/>
    <dgm:cxn modelId="{791F67ED-636D-40F8-93C7-87F14CF35636}" type="presOf" srcId="{51474CA9-1ADD-4331-9534-6780C3A18768}" destId="{3E95DC57-D848-494F-A343-6CBABA986252}" srcOrd="0" destOrd="0" presId="urn:microsoft.com/office/officeart/2008/layout/LinedList"/>
    <dgm:cxn modelId="{A8499597-22C4-40AB-8BB7-CEB6565C2724}" type="presParOf" srcId="{573103A9-89AC-4873-8CB5-0F4B7370B2E1}" destId="{6FF76B5C-2320-4CB5-9844-D984662B1716}" srcOrd="0" destOrd="0" presId="urn:microsoft.com/office/officeart/2008/layout/LinedList"/>
    <dgm:cxn modelId="{A93CB1D0-23F3-45EE-9AB1-A15778F91C98}" type="presParOf" srcId="{573103A9-89AC-4873-8CB5-0F4B7370B2E1}" destId="{41C87863-73DE-4F9B-A76B-880D805954CA}" srcOrd="1" destOrd="0" presId="urn:microsoft.com/office/officeart/2008/layout/LinedList"/>
    <dgm:cxn modelId="{F575AF3D-87A6-47A5-83AC-A73999B61EA5}" type="presParOf" srcId="{41C87863-73DE-4F9B-A76B-880D805954CA}" destId="{CBF4003A-096B-4C8D-8E4F-9D9EAB681D72}" srcOrd="0" destOrd="0" presId="urn:microsoft.com/office/officeart/2008/layout/LinedList"/>
    <dgm:cxn modelId="{C4AD05CD-ABA2-45F9-AD70-453A59B257AA}" type="presParOf" srcId="{41C87863-73DE-4F9B-A76B-880D805954CA}" destId="{608B7948-37DA-4DDD-A56D-16AA8CC3AD50}" srcOrd="1" destOrd="0" presId="urn:microsoft.com/office/officeart/2008/layout/LinedList"/>
    <dgm:cxn modelId="{09135F7C-D882-4001-9420-48C6F669E5A1}" type="presParOf" srcId="{573103A9-89AC-4873-8CB5-0F4B7370B2E1}" destId="{F83A5B86-9D43-4C81-A6D4-87875817B689}" srcOrd="2" destOrd="0" presId="urn:microsoft.com/office/officeart/2008/layout/LinedList"/>
    <dgm:cxn modelId="{42A74311-A9B5-4722-908E-E69DF0F7B3F2}" type="presParOf" srcId="{573103A9-89AC-4873-8CB5-0F4B7370B2E1}" destId="{3BC975C1-0C99-4F97-8C52-C1CFA0BAF551}" srcOrd="3" destOrd="0" presId="urn:microsoft.com/office/officeart/2008/layout/LinedList"/>
    <dgm:cxn modelId="{06716FB4-91E0-498C-9B25-67FC8A0410EE}" type="presParOf" srcId="{3BC975C1-0C99-4F97-8C52-C1CFA0BAF551}" destId="{7BF0A7F7-0F37-4B11-9AED-B46FE7E128D8}" srcOrd="0" destOrd="0" presId="urn:microsoft.com/office/officeart/2008/layout/LinedList"/>
    <dgm:cxn modelId="{08808E65-016C-4832-AD3A-0BCD56638EE0}" type="presParOf" srcId="{3BC975C1-0C99-4F97-8C52-C1CFA0BAF551}" destId="{AA11931C-C560-424D-BE37-4872DC1B2048}" srcOrd="1" destOrd="0" presId="urn:microsoft.com/office/officeart/2008/layout/LinedList"/>
    <dgm:cxn modelId="{206F6E77-1951-4EBC-9057-DD630DD20CCA}" type="presParOf" srcId="{573103A9-89AC-4873-8CB5-0F4B7370B2E1}" destId="{7EE56E18-6978-43E9-9D4D-E31AA5BEE441}" srcOrd="4" destOrd="0" presId="urn:microsoft.com/office/officeart/2008/layout/LinedList"/>
    <dgm:cxn modelId="{5A60FA20-ADA2-431F-8796-1BE8C988B2D2}" type="presParOf" srcId="{573103A9-89AC-4873-8CB5-0F4B7370B2E1}" destId="{447FCB44-517C-43F4-BE59-391C36D21C9C}" srcOrd="5" destOrd="0" presId="urn:microsoft.com/office/officeart/2008/layout/LinedList"/>
    <dgm:cxn modelId="{A05C2049-7944-4478-8D68-709AB77FAB96}" type="presParOf" srcId="{447FCB44-517C-43F4-BE59-391C36D21C9C}" destId="{89436931-860B-40AD-8DCE-CEE0F56E60ED}" srcOrd="0" destOrd="0" presId="urn:microsoft.com/office/officeart/2008/layout/LinedList"/>
    <dgm:cxn modelId="{2AEA7D18-2CA4-4040-8CA3-2E8EA6C53110}" type="presParOf" srcId="{447FCB44-517C-43F4-BE59-391C36D21C9C}" destId="{0E51C315-1B46-45D6-B4D4-E44AF2F7FE47}" srcOrd="1" destOrd="0" presId="urn:microsoft.com/office/officeart/2008/layout/LinedList"/>
    <dgm:cxn modelId="{0B8319B9-A001-4929-BF67-CFB04FA16945}" type="presParOf" srcId="{573103A9-89AC-4873-8CB5-0F4B7370B2E1}" destId="{B514687E-679F-4404-A929-C733AA004539}" srcOrd="6" destOrd="0" presId="urn:microsoft.com/office/officeart/2008/layout/LinedList"/>
    <dgm:cxn modelId="{257188D6-0003-435E-A862-DB1729B0A2C3}" type="presParOf" srcId="{573103A9-89AC-4873-8CB5-0F4B7370B2E1}" destId="{80414A13-977F-40A0-BF88-8AEFF7DE361E}" srcOrd="7" destOrd="0" presId="urn:microsoft.com/office/officeart/2008/layout/LinedList"/>
    <dgm:cxn modelId="{0D4D7625-BCDC-4E36-BA9D-FCFD4CC793E3}" type="presParOf" srcId="{80414A13-977F-40A0-BF88-8AEFF7DE361E}" destId="{3E95DC57-D848-494F-A343-6CBABA986252}" srcOrd="0" destOrd="0" presId="urn:microsoft.com/office/officeart/2008/layout/LinedList"/>
    <dgm:cxn modelId="{0E040604-2F36-489D-A967-FB8740498707}" type="presParOf" srcId="{80414A13-977F-40A0-BF88-8AEFF7DE361E}" destId="{42E34139-9E2B-4ED7-9D4C-0E180FD5C739}" srcOrd="1" destOrd="0" presId="urn:microsoft.com/office/officeart/2008/layout/LinedList"/>
    <dgm:cxn modelId="{DEAB5A35-1128-4DEF-AE18-D024423701D7}" type="presParOf" srcId="{573103A9-89AC-4873-8CB5-0F4B7370B2E1}" destId="{0B062B2C-FD23-461E-89A1-3ECDF7A567C2}" srcOrd="8" destOrd="0" presId="urn:microsoft.com/office/officeart/2008/layout/LinedList"/>
    <dgm:cxn modelId="{055AE2A9-59D6-49A8-A0DB-1D091F45E10E}" type="presParOf" srcId="{573103A9-89AC-4873-8CB5-0F4B7370B2E1}" destId="{1BF4D050-06E8-4B19-AEB8-E6957BD50750}" srcOrd="9" destOrd="0" presId="urn:microsoft.com/office/officeart/2008/layout/LinedList"/>
    <dgm:cxn modelId="{BBB3BEA1-FC70-4DE2-9A91-57EB33BF00AD}" type="presParOf" srcId="{1BF4D050-06E8-4B19-AEB8-E6957BD50750}" destId="{D26876CA-709E-4928-AAF2-4734D1DACD6D}" srcOrd="0" destOrd="0" presId="urn:microsoft.com/office/officeart/2008/layout/LinedList"/>
    <dgm:cxn modelId="{D188FA47-5832-42EC-9572-966048E3C4F5}" type="presParOf" srcId="{1BF4D050-06E8-4B19-AEB8-E6957BD50750}" destId="{88DBC881-0983-4C91-8705-CB8A16D50941}" srcOrd="1" destOrd="0" presId="urn:microsoft.com/office/officeart/2008/layout/LinedList"/>
    <dgm:cxn modelId="{D52B8AEE-6B59-47DE-96B8-D9B647AB0BD5}" type="presParOf" srcId="{573103A9-89AC-4873-8CB5-0F4B7370B2E1}" destId="{2B37DFBD-1045-417A-89DD-348147EAB4F5}" srcOrd="10" destOrd="0" presId="urn:microsoft.com/office/officeart/2008/layout/LinedList"/>
    <dgm:cxn modelId="{87CEFD5A-15D0-405F-A288-77213AA4C691}" type="presParOf" srcId="{573103A9-89AC-4873-8CB5-0F4B7370B2E1}" destId="{37DCFB0B-1A16-4C35-A117-077E4A9AB132}" srcOrd="11" destOrd="0" presId="urn:microsoft.com/office/officeart/2008/layout/LinedList"/>
    <dgm:cxn modelId="{FAE27A14-2C4C-460F-8666-684E767B4C26}" type="presParOf" srcId="{37DCFB0B-1A16-4C35-A117-077E4A9AB132}" destId="{1DE32878-1683-410B-AEEA-0DF09EA5FA62}" srcOrd="0" destOrd="0" presId="urn:microsoft.com/office/officeart/2008/layout/LinedList"/>
    <dgm:cxn modelId="{B8632CF4-76F8-45D5-970F-DC293805AC34}" type="presParOf" srcId="{37DCFB0B-1A16-4C35-A117-077E4A9AB132}" destId="{41D82D7D-82CC-403F-8FAA-7EF8B4434DBF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7ED251F-A7A3-4D25-B004-4241BE03EDC3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FBD6BAB-0140-48B9-9073-E08FDCB01885}">
      <dgm:prSet/>
      <dgm:spPr/>
      <dgm:t>
        <a:bodyPr/>
        <a:lstStyle/>
        <a:p>
          <a:r>
            <a:rPr lang="en-IN" b="1" dirty="0"/>
            <a:t>Analyse time  complexity of recursive  algorithms using Substitution method</a:t>
          </a:r>
          <a:endParaRPr lang="en-US" dirty="0"/>
        </a:p>
      </dgm:t>
    </dgm:pt>
    <dgm:pt modelId="{A7069F57-F0E9-4BC0-BE1B-B8F059C9E5B6}" type="parTrans" cxnId="{32A129EE-3813-43B6-AF53-E9A6D3182FA2}">
      <dgm:prSet/>
      <dgm:spPr/>
      <dgm:t>
        <a:bodyPr/>
        <a:lstStyle/>
        <a:p>
          <a:endParaRPr lang="en-US"/>
        </a:p>
      </dgm:t>
    </dgm:pt>
    <dgm:pt modelId="{0715BA3E-6351-4C71-A2A0-855403651045}" type="sibTrans" cxnId="{32A129EE-3813-43B6-AF53-E9A6D3182FA2}">
      <dgm:prSet/>
      <dgm:spPr/>
      <dgm:t>
        <a:bodyPr/>
        <a:lstStyle/>
        <a:p>
          <a:endParaRPr lang="en-US"/>
        </a:p>
      </dgm:t>
    </dgm:pt>
    <dgm:pt modelId="{E218E0F1-97EC-4D60-8F4A-A6E21D910199}" type="pres">
      <dgm:prSet presAssocID="{B7ED251F-A7A3-4D25-B004-4241BE03EDC3}" presName="outerComposite" presStyleCnt="0">
        <dgm:presLayoutVars>
          <dgm:chMax val="5"/>
          <dgm:dir/>
          <dgm:resizeHandles val="exact"/>
        </dgm:presLayoutVars>
      </dgm:prSet>
      <dgm:spPr/>
    </dgm:pt>
    <dgm:pt modelId="{353F2BDB-A1CE-4ECD-BC0F-35AD5A327550}" type="pres">
      <dgm:prSet presAssocID="{B7ED251F-A7A3-4D25-B004-4241BE03EDC3}" presName="dummyMaxCanvas" presStyleCnt="0">
        <dgm:presLayoutVars/>
      </dgm:prSet>
      <dgm:spPr/>
    </dgm:pt>
    <dgm:pt modelId="{B860CB23-3FB3-401D-82D8-DF170C934A54}" type="pres">
      <dgm:prSet presAssocID="{B7ED251F-A7A3-4D25-B004-4241BE03EDC3}" presName="OneNode_1" presStyleLbl="node1" presStyleIdx="0" presStyleCnt="1" custLinFactNeighborX="-110" custLinFactNeighborY="-45792">
        <dgm:presLayoutVars>
          <dgm:bulletEnabled val="1"/>
        </dgm:presLayoutVars>
      </dgm:prSet>
      <dgm:spPr/>
    </dgm:pt>
  </dgm:ptLst>
  <dgm:cxnLst>
    <dgm:cxn modelId="{08A81826-7273-44A3-AF99-B781181E27AF}" type="presOf" srcId="{B7ED251F-A7A3-4D25-B004-4241BE03EDC3}" destId="{E218E0F1-97EC-4D60-8F4A-A6E21D910199}" srcOrd="0" destOrd="0" presId="urn:microsoft.com/office/officeart/2005/8/layout/vProcess5"/>
    <dgm:cxn modelId="{FA5911A3-A3F4-48B4-BED8-B14FC821DF5C}" type="presOf" srcId="{DFBD6BAB-0140-48B9-9073-E08FDCB01885}" destId="{B860CB23-3FB3-401D-82D8-DF170C934A54}" srcOrd="0" destOrd="0" presId="urn:microsoft.com/office/officeart/2005/8/layout/vProcess5"/>
    <dgm:cxn modelId="{32A129EE-3813-43B6-AF53-E9A6D3182FA2}" srcId="{B7ED251F-A7A3-4D25-B004-4241BE03EDC3}" destId="{DFBD6BAB-0140-48B9-9073-E08FDCB01885}" srcOrd="0" destOrd="0" parTransId="{A7069F57-F0E9-4BC0-BE1B-B8F059C9E5B6}" sibTransId="{0715BA3E-6351-4C71-A2A0-855403651045}"/>
    <dgm:cxn modelId="{61E78557-A66C-4CE5-B60F-73372A952247}" type="presParOf" srcId="{E218E0F1-97EC-4D60-8F4A-A6E21D910199}" destId="{353F2BDB-A1CE-4ECD-BC0F-35AD5A327550}" srcOrd="0" destOrd="0" presId="urn:microsoft.com/office/officeart/2005/8/layout/vProcess5"/>
    <dgm:cxn modelId="{51C98A85-BD3D-4D83-9882-6E9D940BF5A4}" type="presParOf" srcId="{E218E0F1-97EC-4D60-8F4A-A6E21D910199}" destId="{B860CB23-3FB3-401D-82D8-DF170C934A54}" srcOrd="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922351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Analyse time  complexity of recursive algorithms using Substitution method</a:t>
          </a:r>
          <a:endParaRPr lang="en-US" sz="4800" kern="1200" dirty="0"/>
        </a:p>
      </dsp:txBody>
      <dsp:txXfrm>
        <a:off x="54029" y="976380"/>
        <a:ext cx="10819771" cy="173664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FF76B5C-2320-4CB5-9844-D984662B1716}">
      <dsp:nvSpPr>
        <dsp:cNvPr id="0" name=""/>
        <dsp:cNvSpPr/>
      </dsp:nvSpPr>
      <dsp:spPr>
        <a:xfrm>
          <a:off x="0" y="2703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BF4003A-096B-4C8D-8E4F-9D9EAB681D72}">
      <dsp:nvSpPr>
        <dsp:cNvPr id="0" name=""/>
        <dsp:cNvSpPr/>
      </dsp:nvSpPr>
      <dsp:spPr>
        <a:xfrm>
          <a:off x="0" y="2703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/>
            <a:t>1 Introduction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2703"/>
        <a:ext cx="6900512" cy="921789"/>
      </dsp:txXfrm>
    </dsp:sp>
    <dsp:sp modelId="{F83A5B86-9D43-4C81-A6D4-87875817B689}">
      <dsp:nvSpPr>
        <dsp:cNvPr id="0" name=""/>
        <dsp:cNvSpPr/>
      </dsp:nvSpPr>
      <dsp:spPr>
        <a:xfrm>
          <a:off x="0" y="924492"/>
          <a:ext cx="6900512" cy="0"/>
        </a:xfrm>
        <a:prstGeom prst="lin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F0A7F7-0F37-4B11-9AED-B46FE7E128D8}">
      <dsp:nvSpPr>
        <dsp:cNvPr id="0" name=""/>
        <dsp:cNvSpPr/>
      </dsp:nvSpPr>
      <dsp:spPr>
        <a:xfrm>
          <a:off x="0" y="924492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9060" tIns="99060" rIns="99060" bIns="99060" numCol="1" spcCol="1270" anchor="t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600" kern="1200" dirty="0"/>
            <a:t>2 </a:t>
          </a:r>
          <a:r>
            <a:rPr lang="en-US" sz="26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Concept and definition  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924492"/>
        <a:ext cx="6900512" cy="921789"/>
      </dsp:txXfrm>
    </dsp:sp>
    <dsp:sp modelId="{7EE56E18-6978-43E9-9D4D-E31AA5BEE441}">
      <dsp:nvSpPr>
        <dsp:cNvPr id="0" name=""/>
        <dsp:cNvSpPr/>
      </dsp:nvSpPr>
      <dsp:spPr>
        <a:xfrm>
          <a:off x="0" y="1846281"/>
          <a:ext cx="6900512" cy="0"/>
        </a:xfrm>
        <a:prstGeom prst="lin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9436931-860B-40AD-8DCE-CEE0F56E60ED}">
      <dsp:nvSpPr>
        <dsp:cNvPr id="0" name=""/>
        <dsp:cNvSpPr/>
      </dsp:nvSpPr>
      <dsp:spPr>
        <a:xfrm>
          <a:off x="0" y="1846281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3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Activity (scenario based)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1846281"/>
        <a:ext cx="6900512" cy="921789"/>
      </dsp:txXfrm>
    </dsp:sp>
    <dsp:sp modelId="{B514687E-679F-4404-A929-C733AA004539}">
      <dsp:nvSpPr>
        <dsp:cNvPr id="0" name=""/>
        <dsp:cNvSpPr/>
      </dsp:nvSpPr>
      <dsp:spPr>
        <a:xfrm>
          <a:off x="0" y="2768070"/>
          <a:ext cx="6900512" cy="0"/>
        </a:xfrm>
        <a:prstGeom prst="lin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5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E95DC57-D848-494F-A343-6CBABA986252}">
      <dsp:nvSpPr>
        <dsp:cNvPr id="0" name=""/>
        <dsp:cNvSpPr/>
      </dsp:nvSpPr>
      <dsp:spPr>
        <a:xfrm>
          <a:off x="0" y="2768070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4 </a:t>
          </a:r>
          <a:r>
            <a:rPr lang="en-US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Reflection learning activity </a:t>
          </a:r>
        </a:p>
      </dsp:txBody>
      <dsp:txXfrm>
        <a:off x="0" y="2768070"/>
        <a:ext cx="6900512" cy="921789"/>
      </dsp:txXfrm>
    </dsp:sp>
    <dsp:sp modelId="{0B062B2C-FD23-461E-89A1-3ECDF7A567C2}">
      <dsp:nvSpPr>
        <dsp:cNvPr id="0" name=""/>
        <dsp:cNvSpPr/>
      </dsp:nvSpPr>
      <dsp:spPr>
        <a:xfrm>
          <a:off x="0" y="3689859"/>
          <a:ext cx="6900512" cy="0"/>
        </a:xfrm>
        <a:prstGeom prst="line">
          <a:avLst/>
        </a:prstGeom>
        <a:solidFill>
          <a:schemeClr val="accent6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6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26876CA-709E-4928-AAF2-4734D1DACD6D}">
      <dsp:nvSpPr>
        <dsp:cNvPr id="0" name=""/>
        <dsp:cNvSpPr/>
      </dsp:nvSpPr>
      <dsp:spPr>
        <a:xfrm>
          <a:off x="0" y="3689859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5250" tIns="95250" rIns="95250" bIns="9525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500" kern="1200" dirty="0"/>
            <a:t>5 </a:t>
          </a:r>
          <a:r>
            <a:rPr lang="en-IN" sz="25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Conclusion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3689859"/>
        <a:ext cx="6900512" cy="921789"/>
      </dsp:txXfrm>
    </dsp:sp>
    <dsp:sp modelId="{2B37DFBD-1045-417A-89DD-348147EAB4F5}">
      <dsp:nvSpPr>
        <dsp:cNvPr id="0" name=""/>
        <dsp:cNvSpPr/>
      </dsp:nvSpPr>
      <dsp:spPr>
        <a:xfrm>
          <a:off x="0" y="4611648"/>
          <a:ext cx="6900512" cy="0"/>
        </a:xfrm>
        <a:prstGeom prst="lin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DE32878-1683-410B-AEEA-0DF09EA5FA62}">
      <dsp:nvSpPr>
        <dsp:cNvPr id="0" name=""/>
        <dsp:cNvSpPr/>
      </dsp:nvSpPr>
      <dsp:spPr>
        <a:xfrm>
          <a:off x="0" y="4611648"/>
          <a:ext cx="6900512" cy="92178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3820" tIns="83820" rIns="83820" bIns="83820" numCol="1" spcCol="1270" anchor="t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2200" kern="1200" dirty="0">
              <a:solidFill>
                <a:prstClr val="black">
                  <a:hueOff val="0"/>
                  <a:satOff val="0"/>
                  <a:lumOff val="0"/>
                  <a:alphaOff val="0"/>
                </a:prstClr>
              </a:solidFill>
              <a:latin typeface="Aptos" panose="02110004020202020204"/>
              <a:ea typeface="+mn-ea"/>
              <a:cs typeface="+mn-cs"/>
            </a:rPr>
            <a:t>6 Feedback</a:t>
          </a:r>
          <a:endParaRPr lang="en-US" sz="2200" kern="1200" dirty="0">
            <a:solidFill>
              <a:prstClr val="black">
                <a:hueOff val="0"/>
                <a:satOff val="0"/>
                <a:lumOff val="0"/>
                <a:alphaOff val="0"/>
              </a:prstClr>
            </a:solidFill>
            <a:latin typeface="Aptos" panose="02110004020202020204"/>
            <a:ea typeface="+mn-ea"/>
            <a:cs typeface="+mn-cs"/>
          </a:endParaRPr>
        </a:p>
      </dsp:txBody>
      <dsp:txXfrm>
        <a:off x="0" y="4611648"/>
        <a:ext cx="6900512" cy="92178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860CB23-3FB3-401D-82D8-DF170C934A54}">
      <dsp:nvSpPr>
        <dsp:cNvPr id="0" name=""/>
        <dsp:cNvSpPr/>
      </dsp:nvSpPr>
      <dsp:spPr>
        <a:xfrm>
          <a:off x="0" y="77625"/>
          <a:ext cx="10927829" cy="1844702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880" tIns="182880" rIns="182880" bIns="182880" numCol="1" spcCol="1270" anchor="ctr" anchorCtr="0">
          <a:noAutofit/>
        </a:bodyPr>
        <a:lstStyle/>
        <a:p>
          <a:pPr marL="0" lvl="0" indent="0" algn="ctr" defTabSz="2133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IN" sz="4800" b="1" kern="1200" dirty="0"/>
            <a:t>Analyse time  complexity of recursive  algorithms using Substitution method</a:t>
          </a:r>
          <a:endParaRPr lang="en-US" sz="4800" kern="1200" dirty="0"/>
        </a:p>
      </dsp:txBody>
      <dsp:txXfrm>
        <a:off x="54029" y="131654"/>
        <a:ext cx="10819771" cy="173664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6FBC31-3F3F-40A8-84DF-BE3B4616B22A}" type="datetimeFigureOut">
              <a:rPr lang="en-IN" smtClean="0"/>
              <a:t>30-03-2025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E9FE326-85E6-4395-8F28-A8F972B7BB4E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9376084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E9FE326-85E6-4395-8F28-A8F972B7BB4E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933518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4B19AD-E795-8469-CB7A-8D1393914F3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09FC3E-A433-5720-2C47-B2181048543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3EDBC-57D9-C6A6-6869-371DC35FAC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B0B00A-0031-4EDD-BEBB-B131E3F68B8B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8B1DC6D-FB05-89AF-D06E-2A214B26A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979841-7A1B-1D77-4E0D-F440971A18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474159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59D05-52FA-1788-519F-7A7F6048A0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2B93A4-5BFE-2E5E-89BD-A9A9F0DE2B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8D6E1C-2039-6998-16BF-892E575CFF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11ADB8-9CB7-40E6-87C8-C7EB8EBBAF06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389FC5-03A9-A2BE-8045-500B370839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4A79DC-4A34-B800-8BFC-C92A202FB9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75018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A66ADF1-8D2B-E20D-C592-6643F0F627D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57D4B32-ED38-6AD9-3A88-BEE47D427E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F3D39A2-CFE5-7E4C-6E1A-FABC5CF17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03956E-FF61-4FBC-8614-5AF891B621A7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8CE03-A02D-B61D-500E-33B067F58A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BFA42C-489C-58FC-CFE2-833549C6D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331222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16841F-4D47-CCA2-58EC-D8D2EE9AF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907BEF-2C9D-42DC-3411-00B3A39BC0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736B5C3-B400-8ED2-C857-CC6B3B6EB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8D233B-F1E7-4818-B22D-9EDEAA6025FD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C63E68-219E-B6BD-06FF-D09E8B6D7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27A96D-72D0-92EE-3B5C-8BFD78B7D7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2334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72F04E-14BF-8146-F649-927656875C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EC510D-E40E-01C5-FB7F-09741C6C96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E5ACC9-6839-7636-07F4-E47B104A0B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543A29-4BB0-4075-8E30-7986497052F0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1B4601-E63D-A03B-1DD8-CFB63233DA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09B235-6487-BCE9-DFAA-764CDD446C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6938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612733-E66D-2C01-CE97-F41A211F2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778475-62F3-3BA2-991E-7D770F7AA9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6E4499-7667-A5BF-CFBF-9B3734E040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9E2D099-6445-5C93-00AE-432EFD0706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228DEB-068D-4137-AD7C-2A99AB9732F4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5B21F9-91D3-7C2A-79CF-2138303F1B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1F9FC0-4A14-8219-84DC-B1D61698E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485788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67B0A1-9BD6-B0A3-1102-E0773ECBB3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3E87F29-AEDA-BDF7-8C0B-52CF6D178C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9DAB8B1-DB15-81F7-48C3-A6308F8FEA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50A757F-7720-AA2F-16DB-5B4172569D1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78B9F-AEC2-1CCB-17EA-93BC35E4208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3ADDEEA-4DF4-410A-B65E-F750E83FB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0CC2F0-EA24-4949-874F-5F13F434AA44}" type="datetime1">
              <a:rPr lang="en-IN" smtClean="0"/>
              <a:t>30-03-2025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F839C7-3F7C-98F3-A612-DE6079BE91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6ED60D5-B96E-CB10-EF10-24D390209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936104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1685F8-3F04-96B2-DFBB-F5EA7C78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A8FDE9-0DB9-E2EC-9EDB-3F79289240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FCA4BE-841D-4DBA-BF59-98160D016E95}" type="datetime1">
              <a:rPr lang="en-IN" smtClean="0"/>
              <a:t>30-03-2025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76EA0CC-2F72-01A7-0018-794D28895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946089-63E6-1B47-884D-22AD3D59DA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5177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C668AA3-F340-1EBC-A758-E63E971B3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9DE3D-92F0-4B90-9BC3-DF561ACCB514}" type="datetime1">
              <a:rPr lang="en-IN" smtClean="0"/>
              <a:t>30-03-2025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C5A41D-81C9-E2BD-E9AF-3AA5DB41D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F962B3-3ADB-9572-0FD2-4DB07FD876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557722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3CF039-A9DA-5A12-2BF1-B6433B9DF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751A8-C228-5300-A485-3F129FD363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9584203-9632-6129-E4C9-0F99428BB68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6945EB5-72B0-9141-EA99-820C022CC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A4D748-5313-48F5-9420-28CC4F9D5D65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3D456-31B6-1D53-751D-AC82FEAB7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C32809-415E-2282-E04D-9B200C1C35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5967311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584906-117D-5407-AA07-22F539EE4D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36F0D2-D921-4FA7-DA84-8E8520EED9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AD2AD95-AB02-5A07-7492-E9E0B8545F9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92380F9-07CE-6F7A-6038-870977B023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259F97-4389-4CF0-A3AF-539E1666475E}" type="datetime1">
              <a:rPr lang="en-IN" smtClean="0"/>
              <a:t>30-03-2025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35F0A5-FF26-EF42-9F4E-7B487ABBD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CE9705-E90F-F624-39D6-6FCBE3A7BA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335582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EAADD83-735E-A88A-3D7F-6385A1A74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167D101-3984-8795-F0E9-CFAF99A144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4624CD-D795-52B1-6203-0AF8F58B88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381F908-E6B3-4617-92D9-99814B0B813F}" type="datetime1">
              <a:rPr lang="en-IN" smtClean="0"/>
              <a:t>30-03-2025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1CF967-AE37-65C8-EF03-EB7E3B912D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7BD2C0-494D-F5DE-E18D-99B852BA509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510230-8DD5-4BA5-AB2D-CA30FC08F9D7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26660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3.xml"/><Relationship Id="rId7" Type="http://schemas.openxmlformats.org/officeDocument/2006/relationships/image" Target="../media/image1.jp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jp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jp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jpg"/><Relationship Id="rId3" Type="http://schemas.openxmlformats.org/officeDocument/2006/relationships/diagramLayout" Target="../diagrams/layout2.xml"/><Relationship Id="rId7" Type="http://schemas.openxmlformats.org/officeDocument/2006/relationships/image" Target="../media/image1.jp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B4841D-4109-20CB-B253-8EF7C08060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12520" y="2659753"/>
            <a:ext cx="8417477" cy="3696597"/>
          </a:xfrm>
        </p:spPr>
        <p:txBody>
          <a:bodyPr anchor="b">
            <a:normAutofit fontScale="90000"/>
          </a:bodyPr>
          <a:lstStyle/>
          <a:p>
            <a:pPr algn="l"/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US" sz="36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4400" b="1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Complexity Analysis Recursive  Algorithms Using Iteration &amp; Substitution Method</a:t>
            </a: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4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Session No.: 8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Name: Design and analysis of algorithm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Course Code: R1UC407B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  <a:t>Instructor Name: Pradeep Chauhan</a:t>
            </a: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Duration: 50 Min.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  <a:t>Date of Conduction of Class:</a:t>
            </a:r>
            <a:br>
              <a:rPr lang="en-US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br>
              <a:rPr lang="en-IN" sz="1800" b="1" dirty="0">
                <a:latin typeface="Georgia" panose="02040502050405020303" pitchFamily="18" charset="0"/>
                <a:cs typeface="Arial" panose="020B0604020202020204" pitchFamily="34" charset="0"/>
              </a:rPr>
            </a:br>
            <a:endParaRPr lang="en-IN" sz="4800" b="1" dirty="0">
              <a:latin typeface="Georgia" panose="02040502050405020303" pitchFamily="18" charset="0"/>
              <a:cs typeface="Arial" panose="020B0604020202020204" pitchFamily="34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A2F329F-0D28-AAA9-6271-058B6B36C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D4B0897-FD56-B45E-C539-435F743AA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</a:t>
            </a:fld>
            <a:endParaRPr lang="en-IN"/>
          </a:p>
        </p:txBody>
      </p:sp>
      <p:pic>
        <p:nvPicPr>
          <p:cNvPr id="10" name="Picture 9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8F66ABA-C07C-7B4E-0E32-86C3BB04AA9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5" y="176753"/>
            <a:ext cx="1190469" cy="1190469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622C87D-66F3-E0F4-0306-4C9A87A526E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78989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6C34AF0-9AE2-47A5-9C7F-1A1873D4B3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57F3BB-1244-5D8F-F71D-F82EAE0F65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A393D0-9AD9-846C-FFC4-D2D3A57FE1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9AF35BD-BD9A-1D3B-A9AE-CAE31F7AEC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10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36BC89A-8B61-1750-8F26-3EFE54D4F1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52FFFB5-C47B-689B-BABA-BFFB24E04C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E5D120F7-506E-2113-064D-78F33DA733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9FF4C725-B38B-04E3-8619-85A0C694B8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540067"/>
              </p:ext>
            </p:extLst>
          </p:nvPr>
        </p:nvGraphicFramePr>
        <p:xfrm>
          <a:off x="173246" y="1051486"/>
          <a:ext cx="11104354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2177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552177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418983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1: T(n)=T(n−1)+1,T(0)=0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Guess: T(n)=O(n)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Inductive Proof:</a:t>
                      </a:r>
                    </a:p>
                    <a:p>
                      <a:pPr lvl="0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Case: T(0)=0&lt;=c.0</a:t>
                      </a:r>
                      <a:r>
                        <a:rPr lang="en-IN" sz="2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 for all c.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Assume: T(k)≤Ck</a:t>
                      </a:r>
                      <a:r>
                        <a:rPr lang="en-IN" sz="2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 k&lt;n.</a:t>
                      </a:r>
                    </a:p>
                    <a:p>
                      <a:pPr lvl="0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Show: T(n)≤Cn.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recurrence: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T(n)=T(n−1)+1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≤C(n−1)+1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=Cn−C+1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need: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Cn−C+1≤Cn 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 ⟹  C≥ 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∴ T(n)=O(n)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2: T(n)=2T(n/2)+n, T(1)=0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Guess: T(n)=O(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Inductive Proof:</a:t>
                      </a: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Case: T(0)=0&lt;=c.1log1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&lt;=c.0 true for all c.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Assume: T(k)≤C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k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 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Show: T(n)≤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n.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recurrence: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T(n)=2T(n/2)+n 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≤2(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C⋅n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/2log n/2)+n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=≤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n/2+n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=Cn(log n−1)+n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 =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n−Cn+n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need:</a:t>
                      </a:r>
                    </a:p>
                    <a:p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n−Cn+n≤Cnlog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 ⟹  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 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)=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O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en-IN" sz="20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</a:t>
                      </a:r>
                      <a:r>
                        <a:rPr lang="en-IN" sz="20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01036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19901F-BD86-8128-B1BD-AE5ADBC00F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7A2F7-BA8A-18D4-4B9D-60B4804F9F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AF2B0C6-172C-1402-B74A-5003FCC7F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463F641-199D-9FB5-3B84-367975D70B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11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7FA88CFE-B751-28D4-E8C5-1B963CF910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6587906-9B1D-8F85-B314-83B5FCA656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3BCA381-C5FE-5124-133E-0E501DA213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6D21B762-1EC8-21DB-6EB3-E38BD86B313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1526166"/>
              </p:ext>
            </p:extLst>
          </p:nvPr>
        </p:nvGraphicFramePr>
        <p:xfrm>
          <a:off x="173246" y="1051486"/>
          <a:ext cx="11322068" cy="5547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61034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661034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418983"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Example3:T(n)=2T(n−1)+1,T(1)=1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Guess: T(n)=O(2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Inductive Proof: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Base Case: T(1)=1&lt;=c.(2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-1)&lt;=c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true for  c&gt;=1.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Assume: T(k)≤C⋅(2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−1) for k&lt;n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Show: T(n)≤C⋅(2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−1)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recurrence: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T(n)=2T(n−1)+1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≤2(C⋅(2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n-1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-1)+1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  =C⋅2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−2C+1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-2C+1&lt;=C(2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-1)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C. 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-2C+1&lt;=C. 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 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-C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 ⟹  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≥1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 T(n)=O(2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4: T(n)=T(n/2)+log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n,T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(1)=0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Guess: T(n)=O(log 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Inductive Proof:</a:t>
                      </a: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Base Case: T(0)=0&lt;=c.(log 1)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&lt;=c.0 true for all c.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Assume: T(k)≤Clog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 k&lt;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i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&lt;</a:t>
                      </a:r>
                      <a:r>
                        <a:rPr lang="en-IN" sz="20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pPr lvl="0"/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Show: T(n)≤Clog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From recurrence: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T(n)=T(n/2)+log n ≤Clog 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(n/2)+log 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=C(log n−1)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+logn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=C (log n)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+C-2Clog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n+log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 need: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 (log n)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+C-2Clog </a:t>
                      </a:r>
                      <a:r>
                        <a:rPr lang="en-IN" sz="20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n+log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n&lt;= C (log n)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en-IN" sz="20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n&lt;= 2C log n - C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log n &lt;= C(2log n _1)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S0 C&gt;=(log n)/ (2log n -1)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 C&gt;=1/2</a:t>
                      </a:r>
                    </a:p>
                    <a:p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∴ T(n)=O(log</a:t>
                      </a:r>
                      <a:r>
                        <a:rPr lang="en-IN" sz="2000" b="1" kern="1200" baseline="300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r>
                        <a:rPr lang="en-IN" sz="20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n)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647299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8CC62E-968E-688D-A461-16B8E8F1C7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D60C6D-F2AA-642D-5F51-A8B19B0D2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Activity-1: Think Pair Share (1</a:t>
            </a:r>
            <a:r>
              <a:rPr lang="en-SG" sz="3200" b="1" dirty="0">
                <a:latin typeface="Times New Roman" panose="02020603050405020304" pitchFamily="18" charset="0"/>
                <a:ea typeface="Calibri" panose="020F0502020204030204" pitchFamily="34" charset="0"/>
              </a:rPr>
              <a:t>5</a:t>
            </a:r>
            <a:r>
              <a:rPr lang="en-SG" sz="32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minutes)</a:t>
            </a:r>
            <a:b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</a:rPr>
            </a:b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FAB62-8F36-946B-0A19-AA47C93BD4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4473"/>
            <a:ext cx="10515600" cy="4949054"/>
          </a:xfrm>
        </p:spPr>
        <p:txBody>
          <a:bodyPr>
            <a:normAutofit/>
          </a:bodyPr>
          <a:lstStyle/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Find </a:t>
            </a: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time</a:t>
            </a:r>
            <a:r>
              <a:rPr lang="en-IN" sz="3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complexity of following codes:</a:t>
            </a:r>
          </a:p>
          <a:p>
            <a:pPr marL="0" marR="359410" lvl="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en-IN" sz="36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5286EC3-61B2-68F6-0955-50329E7C1D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5425CFA-27D0-3E01-1CC6-29B5E76B74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12</a:t>
            </a:fld>
            <a:endParaRPr lang="en-IN"/>
          </a:p>
        </p:txBody>
      </p:sp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46AE9C8C-77DA-3B55-F498-FF068485480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1863069"/>
              </p:ext>
            </p:extLst>
          </p:nvPr>
        </p:nvGraphicFramePr>
        <p:xfrm>
          <a:off x="1053736" y="1542550"/>
          <a:ext cx="10380618" cy="24198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190309">
                  <a:extLst>
                    <a:ext uri="{9D8B030D-6E8A-4147-A177-3AD203B41FA5}">
                      <a16:colId xmlns:a16="http://schemas.microsoft.com/office/drawing/2014/main" val="1953890900"/>
                    </a:ext>
                  </a:extLst>
                </a:gridCol>
                <a:gridCol w="5190309">
                  <a:extLst>
                    <a:ext uri="{9D8B030D-6E8A-4147-A177-3AD203B41FA5}">
                      <a16:colId xmlns:a16="http://schemas.microsoft.com/office/drawing/2014/main" val="4281663194"/>
                    </a:ext>
                  </a:extLst>
                </a:gridCol>
              </a:tblGrid>
              <a:tr h="2419850">
                <a:tc>
                  <a:txBody>
                    <a:bodyPr/>
                    <a:lstStyle/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1.</a:t>
                      </a:r>
                    </a:p>
                    <a:p>
                      <a:pPr marL="0" marR="359410" lvl="0" indent="0">
                        <a:lnSpc>
                          <a:spcPct val="107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dirty="0">
                          <a:effectLst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T(n)=t(n/2)+1, T(1)=1 using iteration method.</a:t>
                      </a:r>
                      <a:endParaRPr lang="en-US" sz="2400" dirty="0">
                        <a:effectLst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n.</a:t>
                      </a:r>
                    </a:p>
                    <a:p>
                      <a:pPr marL="0" marR="35941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IN" sz="24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white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T(n)=2t(n/2)+n, T(1)=1 using substitution method.</a:t>
                      </a:r>
                      <a:endParaRPr kumimoji="0" lang="en-US" sz="24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imes New Roman" panose="020206030504050203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788188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0070657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18E3D3-5416-2940-1D05-671B50B114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509" y="854440"/>
            <a:ext cx="10933611" cy="438811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4000" b="1" dirty="0">
                <a:solidFill>
                  <a:schemeClr val="tx2"/>
                </a:solidFill>
              </a:rPr>
              <a:t>Reflection-</a:t>
            </a:r>
            <a:br>
              <a:rPr lang="en-US" sz="4000" b="1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a. </a:t>
            </a:r>
            <a:r>
              <a:rPr lang="en-US" sz="4000" dirty="0">
                <a:solidFill>
                  <a:schemeClr val="tx2"/>
                </a:solidFill>
              </a:rPr>
              <a:t>O(</a:t>
            </a:r>
            <a:r>
              <a:rPr lang="en-US" sz="4000" dirty="0" err="1">
                <a:solidFill>
                  <a:schemeClr val="tx2"/>
                </a:solidFill>
              </a:rPr>
              <a:t>logn</a:t>
            </a:r>
            <a:r>
              <a:rPr lang="en-US" sz="4000" dirty="0">
                <a:solidFill>
                  <a:schemeClr val="tx2"/>
                </a:solidFill>
              </a:rPr>
              <a:t>)</a:t>
            </a:r>
            <a:br>
              <a:rPr lang="en-US" sz="4000" dirty="0">
                <a:solidFill>
                  <a:schemeClr val="tx2"/>
                </a:solidFill>
              </a:rPr>
            </a:br>
            <a:r>
              <a:rPr lang="en-US" sz="4000" b="1" dirty="0">
                <a:solidFill>
                  <a:schemeClr val="tx2"/>
                </a:solidFill>
              </a:rPr>
              <a:t>b. </a:t>
            </a:r>
            <a:r>
              <a:rPr lang="en-US" sz="4000" dirty="0">
                <a:solidFill>
                  <a:schemeClr val="tx2"/>
                </a:solidFill>
              </a:rPr>
              <a:t>O(n*</a:t>
            </a:r>
            <a:r>
              <a:rPr lang="en-US" sz="4000" dirty="0" err="1">
                <a:solidFill>
                  <a:schemeClr val="tx2"/>
                </a:solidFill>
              </a:rPr>
              <a:t>logn</a:t>
            </a:r>
            <a:r>
              <a:rPr lang="en-US" sz="4000" dirty="0">
                <a:solidFill>
                  <a:schemeClr val="tx2"/>
                </a:solidFill>
              </a:rPr>
              <a:t>)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8DBBCF98-7194-A5B3-66D3-440169D0A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F036879-2E50-808F-68A7-FB01CEB99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13</a:t>
            </a:fld>
            <a:endParaRPr lang="en-IN"/>
          </a:p>
        </p:txBody>
      </p:sp>
      <p:pic>
        <p:nvPicPr>
          <p:cNvPr id="16" name="Picture 1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20737F5-4AA9-BC02-8957-C9DB2C2DFCE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2F28D91-705A-E725-0E92-0E34944395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61674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B31D3E-CBC5-460C-EDCB-63163D8614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EF4392-A5F2-0EDA-4730-56EDDA004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can now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5A53EB2-2AC8-0D19-2409-5565F0532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B66524-6F0C-0054-3361-45162D9010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A20CECA3-2B26-6869-E975-77FC90F60D9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819207164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BA4A35C1-A537-E413-95EB-5E3C3848097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3F91E67-9EA6-DBA3-A273-523A4F12061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448593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1762" y="1198963"/>
            <a:ext cx="9818849" cy="3936917"/>
          </a:xfrm>
        </p:spPr>
        <p:txBody>
          <a:bodyPr>
            <a:noAutofit/>
          </a:bodyPr>
          <a:lstStyle/>
          <a:p>
            <a:r>
              <a:rPr lang="en-US" dirty="0">
                <a:latin typeface="Georgia" panose="02040502050405020303" pitchFamily="18" charset="0"/>
              </a:rPr>
              <a:t>Post session activities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dirty="0">
                <a:latin typeface="Georgia" panose="02040502050405020303" pitchFamily="18" charset="0"/>
              </a:rPr>
            </a:br>
            <a:r>
              <a:rPr lang="en-US" sz="3200" dirty="0">
                <a:latin typeface="Georgia" panose="02040502050405020303" pitchFamily="18" charset="0"/>
              </a:rPr>
              <a:t>MCQ Based Quiz on LMS.</a:t>
            </a:r>
            <a:br>
              <a:rPr lang="en-US" dirty="0">
                <a:latin typeface="Georgia" panose="02040502050405020303" pitchFamily="18" charset="0"/>
              </a:rPr>
            </a:br>
            <a:br>
              <a:rPr lang="en-US" sz="3600" dirty="0">
                <a:latin typeface="Georgia" panose="02040502050405020303" pitchFamily="18" charset="0"/>
              </a:rPr>
            </a:br>
            <a:br>
              <a:rPr lang="en-US" sz="2800" dirty="0">
                <a:latin typeface="Georgia" panose="02040502050405020303" pitchFamily="18" charset="0"/>
              </a:rPr>
            </a:br>
            <a:endParaRPr lang="en-IN" sz="28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01523D9-5DDB-3527-A0E3-5779C8EBF3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2718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E995B-751B-0A32-5A21-E7C3B8B54B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655" y="1213803"/>
            <a:ext cx="10074911" cy="2504757"/>
          </a:xfrm>
        </p:spPr>
        <p:txBody>
          <a:bodyPr>
            <a:noAutofit/>
          </a:bodyPr>
          <a:lstStyle/>
          <a:p>
            <a:r>
              <a:rPr lang="en-US" sz="3600" dirty="0">
                <a:latin typeface="Georgia" panose="02040502050405020303" pitchFamily="18" charset="0"/>
              </a:rPr>
              <a:t>In the next session, analysis of recursive algorithm using recursion tree method will be discussed in detail.</a:t>
            </a:r>
            <a:endParaRPr lang="en-IN" sz="3600" dirty="0">
              <a:latin typeface="Georgia" panose="02040502050405020303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040086-9969-C241-AB60-108D142D9E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F65707-3814-3027-565A-48A3BE9C3C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16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592EB9A-7F96-10B0-43BD-B1F95C6FBE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5D834257-EC96-D536-3BBD-72E7CFA642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422432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F6F593-41A2-5797-581D-24AD95F1C7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36501" y="2247113"/>
            <a:ext cx="4805996" cy="12971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ctr"/>
            <a:r>
              <a:rPr lang="en-US" sz="4000" kern="1200" dirty="0">
                <a:solidFill>
                  <a:schemeClr val="tx2"/>
                </a:solidFill>
                <a:latin typeface="+mj-lt"/>
                <a:ea typeface="+mj-ea"/>
                <a:cs typeface="+mj-cs"/>
              </a:rPr>
              <a:t>Review and Reflection from students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FB49D5-5A14-2BEC-3499-D6864FF742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06AAFE-4113-97E4-34C4-18F6BEDEA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17</a:t>
            </a:fld>
            <a:endParaRPr lang="en-IN"/>
          </a:p>
        </p:txBody>
      </p:sp>
      <p:pic>
        <p:nvPicPr>
          <p:cNvPr id="8" name="Picture 7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2D872DDF-4447-626A-EA2D-F25500CB53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DEA843D-98A8-0F4E-0617-582CE9651D1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163890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FC14F6-7B57-DCCF-E6C1-F00D5A0C00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54440"/>
            <a:ext cx="10515600" cy="4052840"/>
          </a:xfrm>
        </p:spPr>
        <p:txBody>
          <a:bodyPr>
            <a:normAutofit/>
          </a:bodyPr>
          <a:lstStyle/>
          <a:p>
            <a:pPr marR="0" lvl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tabLst/>
              <a:defRPr/>
            </a:pPr>
            <a:br>
              <a:rPr lang="en-US" dirty="0"/>
            </a:br>
            <a:br>
              <a:rPr lang="en-US" dirty="0"/>
            </a:br>
            <a:r>
              <a:rPr lang="en-US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Review of the key concepts:</a:t>
            </a: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b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Analysis of </a:t>
            </a:r>
            <a:r>
              <a:rPr lang="en-US" sz="2700" dirty="0">
                <a:solidFill>
                  <a:prstClr val="black"/>
                </a:solidFill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Time</a:t>
            </a:r>
            <a:r>
              <a:rPr kumimoji="0" lang="en-US" sz="27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Complexity of iterative algorithm</a:t>
            </a:r>
            <a:br>
              <a:rPr lang="en-US" dirty="0"/>
            </a:br>
            <a:endParaRPr lang="en-IN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5D931AE-6A6D-7D41-F97B-A28423F372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D8CF5A8-ACAD-D135-0544-20163F2C11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2</a:t>
            </a:fld>
            <a:endParaRPr lang="en-IN" dirty="0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84313814-B282-038A-FB91-58D7A240B8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8ED013E-C79F-88E6-C380-BA222F110F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67214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C40F3-E1DD-E82F-3F29-9401CD52B8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77980" y="1122363"/>
            <a:ext cx="11378740" cy="5109954"/>
          </a:xfrm>
        </p:spPr>
        <p:txBody>
          <a:bodyPr vert="horz" lIns="91440" tIns="45720" rIns="91440" bIns="45720" rtlCol="0" anchor="b">
            <a:normAutofit fontScale="90000"/>
          </a:bodyPr>
          <a:lstStyle/>
          <a:p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What is loop complexity if value of loop variable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 changes: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i+k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*k</a:t>
            </a: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=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  <a:t>*</a:t>
            </a:r>
            <a:r>
              <a:rPr lang="en-US" sz="3600" dirty="0" err="1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US" sz="3600" dirty="0"/>
            </a:br>
            <a:br>
              <a:rPr lang="en-US" dirty="0"/>
            </a:br>
            <a:endParaRPr lang="en-US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1369DC-8D11-0F83-CECC-16C8D86AF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3121A7-5B1D-94E2-DB07-9FE4C43AF3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3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19ECFAAD-17D4-0306-3A15-FB8674D175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1593B7E2-CC5E-CDA8-4EF8-BDA29B524E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4652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C8EF4F-6060-143D-E2D3-D39BCB3ADD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8702" y="1102452"/>
            <a:ext cx="10542973" cy="822858"/>
          </a:xfrm>
        </p:spPr>
        <p:txBody>
          <a:bodyPr anchor="ctr">
            <a:normAutofit/>
          </a:bodyPr>
          <a:lstStyle/>
          <a:p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Learning </a:t>
            </a:r>
            <a:r>
              <a:rPr lang="en-IN" sz="4000" b="1" dirty="0" err="1">
                <a:latin typeface="Arial" panose="020B0604020202020204" pitchFamily="34" charset="0"/>
                <a:cs typeface="Arial" panose="020B0604020202020204" pitchFamily="34" charset="0"/>
              </a:rPr>
              <a:t>Outcomes:Student</a:t>
            </a:r>
            <a:r>
              <a:rPr lang="en-IN" sz="4000" b="1" dirty="0">
                <a:latin typeface="Arial" panose="020B0604020202020204" pitchFamily="34" charset="0"/>
                <a:cs typeface="Arial" panose="020B0604020202020204" pitchFamily="34" charset="0"/>
              </a:rPr>
              <a:t> will be able to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A7A3F3-F9E0-0ED6-9640-C09E20B4F3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12BD711-0225-BB81-E56E-97842AEFBA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4</a:t>
            </a:fld>
            <a:endParaRPr lang="en-IN"/>
          </a:p>
        </p:txBody>
      </p:sp>
      <p:graphicFrame>
        <p:nvGraphicFramePr>
          <p:cNvPr id="6" name="Title 1">
            <a:extLst>
              <a:ext uri="{FF2B5EF4-FFF2-40B4-BE49-F238E27FC236}">
                <a16:creationId xmlns:a16="http://schemas.microsoft.com/office/drawing/2014/main" id="{FBB5840F-85BE-5580-FDC6-C72FB2C1E292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725898961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6DC91442-66F2-504B-C67F-2CC391B8CAC7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E66B6B-F371-2A0A-CB0C-8E7576D582F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85916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A1553B-A216-73BB-FAAB-1FF7D4C33C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6816" y="484321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IN" sz="5400" dirty="0"/>
              <a:t>Session Outline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1A9FE4B-6F20-1C22-6353-F1166E69B9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95557442"/>
              </p:ext>
            </p:extLst>
          </p:nvPr>
        </p:nvGraphicFramePr>
        <p:xfrm>
          <a:off x="3751035" y="1259393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C762DD5-123E-828B-BD74-061BEE1CE0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24FF57-302B-97C8-BD3F-550746DA6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5</a:t>
            </a:fld>
            <a:endParaRPr lang="en-IN"/>
          </a:p>
        </p:txBody>
      </p:sp>
      <p:pic>
        <p:nvPicPr>
          <p:cNvPr id="7" name="Picture 6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A4DDE187-E81D-B835-E4CD-A2B8788BFA09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53114F5-F06B-4D82-5258-AB40ED145D3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55935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C77ABC-579C-4985-B3E6-DA66F0EEC5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EB57B-D94C-B6A4-50C1-E2F4832957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1436072"/>
            <a:ext cx="10448109" cy="3420153"/>
          </a:xfrm>
        </p:spPr>
        <p:txBody>
          <a:bodyPr>
            <a:noAutofit/>
          </a:bodyPr>
          <a:lstStyle/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400" b="1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Iteration Method (Unfolding Method)</a:t>
            </a:r>
            <a:br>
              <a:rPr lang="en-IN" sz="1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Expand the recurrence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by substituting the recursive term repeatedly.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Identify a pattern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after a few iterations.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Write the general form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after k iterations.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36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Determine the base case</a:t>
            </a:r>
            <a: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and solve the summation.</a:t>
            </a:r>
            <a:br>
              <a:rPr lang="en-IN" sz="36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12A914-6F10-1460-A100-174E3E9CA0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1F4036-0DF0-8673-99F2-24061025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6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2F4CB48C-3788-7541-A8E5-381ECF7BFA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162076-2745-FB43-2EF5-CA11F17F212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5EF2CFC0-0367-F02B-B2B6-D9D8C2E448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22883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F9EC6C-BCDE-1392-A173-0D4A0FC916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19601-1CEE-85F9-B9CE-3766F175E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DCC973-4032-D0BB-025F-34D7A2389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56D361-9F0C-885E-CC17-94361E90B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7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6CCB31D8-5A7D-08E7-317D-AB5937244C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2F05B33-C9E1-90F9-4800-EC437C26EF2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46F26C3E-4CD2-28D6-3F41-002BABCD993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0775543E-1A57-6A3B-5109-ED7CEA218A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90939765"/>
              </p:ext>
            </p:extLst>
          </p:nvPr>
        </p:nvGraphicFramePr>
        <p:xfrm>
          <a:off x="449144" y="1051486"/>
          <a:ext cx="10032272" cy="5486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16136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016136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4963749">
                <a:tc>
                  <a:txBody>
                    <a:bodyPr/>
                    <a:lstStyle/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Exp:1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Solve: T(n)=T(n−1)+</a:t>
                      </a:r>
                      <a:r>
                        <a:rPr lang="en-IN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c,T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(1)=1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T(n)=T(n−1)+c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=[T(n−2)+c]+c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=T(n−2)+2c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=[T(n−3)+c]+2c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=T(n−3)+3c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k steps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T(n)=T(n−k)+kc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 n−k=1 so k=n−1.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T(n)=T(1)+(n−1)c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       =1+(n−1)c</a:t>
                      </a:r>
                    </a:p>
                    <a:p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 T(n)=O(n)</a:t>
                      </a:r>
                      <a:r>
                        <a:rPr lang="en-IN" sz="2400" b="1" i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2: 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Solve: T(n)=2T(n/2)+n, T(1)=1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Solution: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T(n)=2T(n/2)+n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=2[2T(n/4)+n/2]+n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=4T(n/4)+2n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=4[2T(n/8)+n/4]+2n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=8T(n/8)+3n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After k steps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T(n)=2kT(n/2k)+</a:t>
                      </a:r>
                      <a:r>
                        <a:rPr lang="en-IN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kn</a:t>
                      </a:r>
                      <a:endParaRPr lang="en-IN" sz="2400" b="1" kern="1200" dirty="0">
                        <a:solidFill>
                          <a:schemeClr val="lt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When n/2k=1, k=log 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</a:t>
                      </a:r>
                      <a:r>
                        <a:rPr lang="en-IN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nT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(1)+</a:t>
                      </a:r>
                      <a:r>
                        <a:rPr lang="en-IN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T(n)=n+ n log n</a:t>
                      </a:r>
                    </a:p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Thus, T(n)=O(</a:t>
                      </a:r>
                      <a:r>
                        <a:rPr lang="en-IN" sz="2400" b="1" kern="1200" dirty="0" err="1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nlogn</a:t>
                      </a:r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).</a:t>
                      </a: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297030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F95FED-2A43-32EC-5C81-CCAE0E7728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B9964-1030-83F4-FBF1-E8575D6EB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144" y="1392601"/>
            <a:ext cx="10032273" cy="4622635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89F8D0-7A16-0C39-0C6D-F976A337D3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474989B-40AE-7D86-D83D-890C4BF17D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8</a:t>
            </a:fld>
            <a:endParaRPr lang="en-IN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10844F5E-F66E-4F16-3394-FB41ACA2AD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2E8D566-C818-C3F9-7C19-DEF4772DA47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7CA5CA52-DF1A-F6CF-B17A-7B4EC577DF6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968207B-F101-F437-617A-DB4EC47B380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4457196"/>
              </p:ext>
            </p:extLst>
          </p:nvPr>
        </p:nvGraphicFramePr>
        <p:xfrm>
          <a:off x="449142" y="841555"/>
          <a:ext cx="11115842" cy="5953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557921">
                  <a:extLst>
                    <a:ext uri="{9D8B030D-6E8A-4147-A177-3AD203B41FA5}">
                      <a16:colId xmlns:a16="http://schemas.microsoft.com/office/drawing/2014/main" val="1501660409"/>
                    </a:ext>
                  </a:extLst>
                </a:gridCol>
                <a:gridCol w="5557921">
                  <a:extLst>
                    <a:ext uri="{9D8B030D-6E8A-4147-A177-3AD203B41FA5}">
                      <a16:colId xmlns:a16="http://schemas.microsoft.com/office/drawing/2014/main" val="2206366059"/>
                    </a:ext>
                  </a:extLst>
                </a:gridCol>
              </a:tblGrid>
              <a:tr h="5839691"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Exp 3: Solve: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T(n)=T(n−1)+</a:t>
                      </a:r>
                      <a:r>
                        <a:rPr lang="en-IN" sz="2400" kern="100" dirty="0" err="1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n,T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(0)=0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T(n)=T(n−1)+n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T(n)=T(n−2)+(n-1)+n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T(n)=T(n−3)+(n-2)+(n-1)+n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After k steps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T(n)=T(n-k)+(n-k+1)+….+ (n-2)+(n-1)+n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 n-k=0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T(n)=T(0)+1+….+ (n-2)+(n-1)+n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T(n)=0+1+….+ (n-2)+(n-1)+n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T(n)=n*(n+1)/2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T(n)=O(n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2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</a:p>
                    <a:p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algn="l" defTabSz="914400" rtl="0" eaLnBrk="1" latinLnBrk="0" hangingPunct="1"/>
                      <a:r>
                        <a:rPr lang="en-IN" sz="2400" b="1" kern="1200" dirty="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Example 4: 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Solve T(n)=2T(n−1)+1,T(0)=1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T(n)=2T(n−1)+1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T(n)=2(2T(n−2)+1)+1=4T(n-2)+3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T(n)=4(2T(n-3)+1)+2+1=8T(n-3)+7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After k step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T(n-k)+2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k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Put n-k=0 so k=n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  <a:buNone/>
                      </a:pP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T(0)+ 2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-1=2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+2</a:t>
                      </a:r>
                      <a:r>
                        <a:rPr lang="en-IN" sz="2400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 </a:t>
                      </a:r>
                      <a:r>
                        <a:rPr lang="en-IN" sz="2400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-1</a:t>
                      </a:r>
                    </a:p>
                    <a:p>
                      <a:pPr>
                        <a:lnSpc>
                          <a:spcPct val="115000"/>
                        </a:lnSpc>
                        <a:spcAft>
                          <a:spcPts val="800"/>
                        </a:spcAft>
                      </a:pP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T(n)=O(2</a:t>
                      </a:r>
                      <a:r>
                        <a:rPr lang="en-IN" sz="2400" b="1" kern="100" baseline="300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n</a:t>
                      </a:r>
                      <a:r>
                        <a:rPr lang="en-IN" sz="2400" b="1" kern="100" dirty="0">
                          <a:effectLst/>
                          <a:latin typeface="Calibri" panose="020F0502020204030204" pitchFamily="34" charset="0"/>
                          <a:ea typeface="Calibri" panose="020F0502020204030204" pitchFamily="34" charset="0"/>
                          <a:cs typeface="Times New Roman" panose="02020603050405020304" pitchFamily="18" charset="0"/>
                        </a:rPr>
                        <a:t>)</a:t>
                      </a:r>
                      <a:endParaRPr lang="en-IN" sz="2400" kern="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28946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140568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522E14-13DB-0012-D237-5F714A6B61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72743-1F86-FD8F-44A2-4F8D8F0424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7017" y="1436072"/>
            <a:ext cx="10517778" cy="4024202"/>
          </a:xfrm>
        </p:spPr>
        <p:txBody>
          <a:bodyPr>
            <a:noAutofit/>
          </a:bodyPr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br>
              <a:rPr lang="en-IN" sz="24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Substitution Method (Guess-and-Prove Method)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The 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substitution method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involves: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Guessing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form of the solution.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Proving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it correct using mathematical induction.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Steps: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Guess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the solution based on recursion pattern.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2.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Assume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it holds for smaller inputs.</a:t>
            </a:r>
            <a:b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3. </a:t>
            </a:r>
            <a:r>
              <a:rPr lang="en-IN" sz="2800" b="1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Prove</a:t>
            </a:r>
            <a:r>
              <a:rPr lang="en-IN" sz="28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 by induction (base case + inductive step).</a:t>
            </a:r>
            <a:br>
              <a:rPr lang="en-IN" sz="2400" kern="1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br>
              <a:rPr lang="en-IN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6E9D882-E7D3-DABB-2B9D-17CF1C4712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N"/>
              <a:t>Galgotias University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62150F-8A7C-78BF-4F33-F767BCB99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6510230-8DD5-4BA5-AB2D-CA30FC08F9D7}" type="slidenum">
              <a:rPr lang="en-IN" smtClean="0"/>
              <a:t>9</a:t>
            </a:fld>
            <a:endParaRPr lang="en-IN" dirty="0"/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D6BC8C7A-5C5E-BDB4-D53E-75E87FE366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29995" y="841556"/>
            <a:ext cx="4114800" cy="1710055"/>
          </a:xfrm>
        </p:spPr>
        <p:txBody>
          <a:bodyPr/>
          <a:lstStyle/>
          <a:p>
            <a:endParaRPr lang="en-IN" dirty="0"/>
          </a:p>
          <a:p>
            <a:endParaRPr lang="en-IN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CBBBBB-E836-164A-5FE6-D33E14979D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932" y="114202"/>
            <a:ext cx="3795634" cy="740238"/>
          </a:xfrm>
          <a:prstGeom prst="rect">
            <a:avLst/>
          </a:prstGeom>
        </p:spPr>
      </p:pic>
      <p:pic>
        <p:nvPicPr>
          <p:cNvPr id="6" name="Picture 5" descr="A blue circle with text and words&#10;&#10;Description automatically generated">
            <a:extLst>
              <a:ext uri="{FF2B5EF4-FFF2-40B4-BE49-F238E27FC236}">
                <a16:creationId xmlns:a16="http://schemas.microsoft.com/office/drawing/2014/main" id="{C8AB18A9-1B5C-8564-0EFD-C557E22A916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8566" y="176754"/>
            <a:ext cx="874732" cy="874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4802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4743</TotalTime>
  <Words>1607</Words>
  <Application>Microsoft Office PowerPoint</Application>
  <PresentationFormat>Widescreen</PresentationFormat>
  <Paragraphs>172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5" baseType="lpstr">
      <vt:lpstr>Aptos</vt:lpstr>
      <vt:lpstr>Aptos Display</vt:lpstr>
      <vt:lpstr>Arial</vt:lpstr>
      <vt:lpstr>Calibri</vt:lpstr>
      <vt:lpstr>Cambria</vt:lpstr>
      <vt:lpstr>Georgia</vt:lpstr>
      <vt:lpstr>Times New Roman</vt:lpstr>
      <vt:lpstr>Office Theme</vt:lpstr>
      <vt:lpstr>     Complexity Analysis Recursive  Algorithms Using Iteration &amp; Substitution Method    Session No.: 8 Course Name: Design and analysis of algorithm Course Code: R1UC407B Instructor Name: Pradeep Chauhan Duration: 50 Min. Date of Conduction of Class:  </vt:lpstr>
      <vt:lpstr>  Review of the key concepts:   Analysis of Time Complexity of iterative algorithm </vt:lpstr>
      <vt:lpstr>What is loop complexity if value of loop variable i changes: 1. i=i+k 2. i=i*k 3. i=i*i     </vt:lpstr>
      <vt:lpstr>Learning Outcomes:Student will be able to</vt:lpstr>
      <vt:lpstr>Session Outline</vt:lpstr>
      <vt:lpstr> Iteration Method (Unfolding Method) Expand the recurrence by substituting the recursive term repeatedly. Identify a pattern after a few iterations. Write the general form after k iterations. Determine the base case and solve the summation.   </vt:lpstr>
      <vt:lpstr>PowerPoint Presentation</vt:lpstr>
      <vt:lpstr>PowerPoint Presentation</vt:lpstr>
      <vt:lpstr> Substitution Method (Guess-and-Prove Method) The substitution method involves: Guessing the form of the solution. Proving it correct using mathematical induction. Steps: 1. Guess the solution based on recursion pattern. 2. Assume it holds for smaller inputs. 3. Prove by induction (base case + inductive step).  </vt:lpstr>
      <vt:lpstr>PowerPoint Presentation</vt:lpstr>
      <vt:lpstr>PowerPoint Presentation</vt:lpstr>
      <vt:lpstr>Activity-1: Think Pair Share (15 minutes) </vt:lpstr>
      <vt:lpstr>Reflection- a. O(logn) b. O(n*logn)</vt:lpstr>
      <vt:lpstr>Learning Outcomes:Student can now</vt:lpstr>
      <vt:lpstr>Post session activities  MCQ Based Quiz on LMS.   </vt:lpstr>
      <vt:lpstr>In the next session, analysis of recursive algorithm using recursion tree method will be discussed in detail.</vt:lpstr>
      <vt:lpstr>Review and Reflection from students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Deepak Gupta</dc:creator>
  <cp:lastModifiedBy>pradeep chauhan</cp:lastModifiedBy>
  <cp:revision>77</cp:revision>
  <dcterms:created xsi:type="dcterms:W3CDTF">2024-08-22T06:33:55Z</dcterms:created>
  <dcterms:modified xsi:type="dcterms:W3CDTF">2025-03-30T18:03:43Z</dcterms:modified>
</cp:coreProperties>
</file>