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2" r:id="rId3"/>
    <p:sldId id="257" r:id="rId4"/>
    <p:sldId id="259" r:id="rId5"/>
    <p:sldId id="285" r:id="rId6"/>
    <p:sldId id="300" r:id="rId7"/>
    <p:sldId id="312" r:id="rId8"/>
    <p:sldId id="302" r:id="rId9"/>
    <p:sldId id="313" r:id="rId10"/>
    <p:sldId id="295" r:id="rId11"/>
    <p:sldId id="262" r:id="rId12"/>
    <p:sldId id="307" r:id="rId13"/>
    <p:sldId id="290" r:id="rId14"/>
    <p:sldId id="28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algorithms using Recursion Tree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 algorithms using Recursion Tree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b="1" kern="1200" dirty="0"/>
            <a:t>Analyse time  complexity of recursive algorithms using Recursion Tree method</a:t>
          </a:r>
          <a:endParaRPr lang="en-US" sz="45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b="1" kern="1200" dirty="0"/>
            <a:t>Analyse time  complexity of recursive  algorithms using Recursion Tree method</a:t>
          </a:r>
          <a:endParaRPr lang="en-US" sz="45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Analysis Recursive  Algorithms Using Recursion Tree Method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9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473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of following codes:</a:t>
            </a:r>
          </a:p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88131"/>
              </p:ext>
            </p:extLst>
          </p:nvPr>
        </p:nvGraphicFramePr>
        <p:xfrm>
          <a:off x="1053736" y="1542550"/>
          <a:ext cx="10380618" cy="241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10172338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: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T(n)=T(n/10)+T(9n/10)+n, T(1)=1 using Recursion Tree method.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a. </a:t>
            </a:r>
            <a:r>
              <a:rPr lang="en-US" sz="4000" dirty="0">
                <a:solidFill>
                  <a:schemeClr val="tx2"/>
                </a:solidFill>
              </a:rPr>
              <a:t>O(n*</a:t>
            </a:r>
            <a:r>
              <a:rPr lang="en-US" sz="4000" dirty="0" err="1">
                <a:solidFill>
                  <a:schemeClr val="tx2"/>
                </a:solidFill>
              </a:rPr>
              <a:t>logn</a:t>
            </a:r>
            <a:r>
              <a:rPr lang="en-US" sz="40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607212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analysis of recursive algorithm using Master method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Recursive algorithm using substitution method.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How will we solve recurrence relation using substitution method?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46193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846" y="854441"/>
            <a:ext cx="10743086" cy="5304864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  <a:tabLst>
                <a:tab pos="18034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 Tree Method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recursion tree method involves: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-Drawing a tree representing recursive calls.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-Summing the work done at each level of the tree.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-Calculating the total work across all levels.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 the Recursion Tree: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represents the cost of a subproblem.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root represents the original problem.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Children represent smaller subproblems.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7E33C-79BC-8656-067D-30FF29FF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60E0-A4D6-E7DA-4D8A-5F240E3E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726" y="1114697"/>
            <a:ext cx="10560206" cy="5044607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  <a:tabLst>
                <a:tab pos="180340" algn="l"/>
              </a:tabLst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Determine Cost per Level: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the cost of all nodes at each level.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the Costs Across All Levels: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If the tree is balanced, sum the costs geometrically.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If unbalanced, </a:t>
            </a:r>
            <a:r>
              <a:rPr lang="en-IN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deepest branch.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Solve the Recurrence Relation: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total cost gives the time complexity.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9A76AE-5E92-6D92-4126-5F2C7FC5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E638-7F7C-FFED-5E88-FD8B660C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7BC651-9115-4EA3-48F0-A3B615E8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E307A3-AC33-2595-D8D7-88939BC7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B76557B-9290-18FB-878E-A3278F76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54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EC6C-BCDE-1392-A173-0D4A0FC9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9601-1CEE-85F9-B9CE-3766F175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C973-4032-D0BB-025F-34D7A23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D361-9F0C-885E-CC17-94361E9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B31D8-5A7D-08E7-317D-AB593724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5B33-C9E1-90F9-4800-EC437C26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6F26C3E-4CD2-28D6-3F41-002BABCD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75543E-1A57-6A3B-5109-ED7CEA21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72573"/>
              </p:ext>
            </p:extLst>
          </p:nvPr>
        </p:nvGraphicFramePr>
        <p:xfrm>
          <a:off x="449144" y="1051486"/>
          <a:ext cx="10032272" cy="496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136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016136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4963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Example1: T(n)=2T(n/2)+n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Example2: T(n)=2T(n-1)+1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03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535A8-58FA-517B-C358-363DE589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7D26-4F98-35BD-9EA9-2DB69D8B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B51DF4-EF5E-BAF5-9531-52668B4F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DB6099-A7A8-7161-1891-9CBB3FB8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4A0A4F-81BE-68AA-C037-6B00862F9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EFF32-B7D3-CF71-C4FE-B424A066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A493046-5B8D-F40E-5CEC-41286DA16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30D2C1-7E46-893D-FF7F-DEED01ABD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32245"/>
              </p:ext>
            </p:extLst>
          </p:nvPr>
        </p:nvGraphicFramePr>
        <p:xfrm>
          <a:off x="449144" y="1051486"/>
          <a:ext cx="10032272" cy="496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136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016136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49637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Example3: T(n)=T(n/2)+1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Example4 : T(n)= T(n-1)+n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6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4798</TotalTime>
  <Words>486</Words>
  <Application>Microsoft Office PowerPoint</Application>
  <PresentationFormat>Widescreen</PresentationFormat>
  <Paragraphs>60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Complexity Analysis Recursive  Algorithms Using Recursion Tree Method    Session No.: 9 Course Name: Design and analysis of algorithm Course Code: R1UC407B Instructor Name: Pradeep Chauhan Duration: 50 Min. Date of Conduction of Class:  </vt:lpstr>
      <vt:lpstr>  Review of the key concepts:   Analysis of Time Complexity Recursive algorithm using substitution method. </vt:lpstr>
      <vt:lpstr>How will we solve recurrence relation using substitution method?    </vt:lpstr>
      <vt:lpstr>Learning Outcomes:Student will be able to</vt:lpstr>
      <vt:lpstr>Session Outline</vt:lpstr>
      <vt:lpstr>Recursion Tree Method The recursion tree method involves: -Drawing a tree representing recursive calls. -Summing the work done at each level of the tree. -Calculating the total work across all levels. Steps: 1. Draw the Recursion Tree: Each node represents the cost of a subproblem. The root represents the original problem. Children represent smaller subproblems. </vt:lpstr>
      <vt:lpstr>2. Determine Cost per Level: Sum the cost of all nodes at each level. 3. Sum the Costs Across All Levels:       If the tree is balanced, sum the costs geometrically.        If unbalanced, analyze the deepest branch. 4. Solve the Recurrence Relation: The total cost gives the time complexity. </vt:lpstr>
      <vt:lpstr>PowerPoint Presentation</vt:lpstr>
      <vt:lpstr>PowerPoint Presentation</vt:lpstr>
      <vt:lpstr>Activity-1: Think Pair Share (15 minutes) </vt:lpstr>
      <vt:lpstr>Reflection- a. O(n*logn)</vt:lpstr>
      <vt:lpstr>Learning Outcomes:Student can now</vt:lpstr>
      <vt:lpstr>Post session activities  MCQ Based Quiz on LMS.   </vt:lpstr>
      <vt:lpstr>In the next session, analysis of recursive algorithm using Master method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80</cp:revision>
  <dcterms:created xsi:type="dcterms:W3CDTF">2024-08-22T06:33:55Z</dcterms:created>
  <dcterms:modified xsi:type="dcterms:W3CDTF">2025-03-30T20:25:32Z</dcterms:modified>
</cp:coreProperties>
</file>