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57" r:id="rId4"/>
    <p:sldId id="259" r:id="rId5"/>
    <p:sldId id="285" r:id="rId6"/>
    <p:sldId id="300" r:id="rId7"/>
    <p:sldId id="302" r:id="rId8"/>
    <p:sldId id="311" r:id="rId9"/>
    <p:sldId id="262" r:id="rId10"/>
    <p:sldId id="308" r:id="rId11"/>
    <p:sldId id="309" r:id="rId12"/>
    <p:sldId id="313" r:id="rId13"/>
    <p:sldId id="295" r:id="rId14"/>
    <p:sldId id="312" r:id="rId15"/>
    <p:sldId id="307" r:id="rId16"/>
    <p:sldId id="290" r:id="rId17"/>
    <p:sldId id="28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437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algorithms using Master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 algorithms using Master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Analyse time  complexity of recursive algorithms using Master method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Analyse time  complexity of recursive  algorithms using Master method</a:t>
          </a:r>
          <a:endParaRPr lang="en-US" sz="48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Analysis Recursive  Algorithms Using </a:t>
            </a: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10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D9AB-937B-0823-1656-407A998B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172D-E9D9-6864-EAF3-C078D344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854441"/>
            <a:ext cx="12017399" cy="561602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 Theorem (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Dividing Function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a &gt;=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 &gt;1 be constants, let f (n) = O(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en-US" sz="2400" b="1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≥ 0 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T(n) =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(n/b)+f(n)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T(n) has the following asymptotic bounds: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if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&lt; k 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p&gt;=0 then T(n)=</a:t>
            </a: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kumimoji="0" lang="en-US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0" u="none" strike="noStrike" kern="1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kumimoji="0" lang="en-US" sz="24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 else T(n)=</a:t>
            </a: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kumimoji="0" lang="en-US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0" u="none" strike="noStrike" kern="1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if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k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p&lt;-1 then T(n)=</a:t>
            </a: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</a:t>
            </a:r>
            <a:r>
              <a:rPr kumimoji="0" lang="en-US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0" u="none" strike="noStrike" kern="1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else if p=-1 then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T(n)=</a:t>
            </a: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</a:t>
            </a:r>
            <a:r>
              <a:rPr kumimoji="0" lang="en-US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0" u="none" strike="noStrike" kern="1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kumimoji="0" lang="en-US" sz="24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 else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T(n)=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en-US" sz="2800" b="1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p+1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 if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&gt; k then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T(n)=</a:t>
            </a: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0BFA8-1384-480B-8EC8-1ECF24E9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59B-1D19-08CC-7DED-453D0370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785D-333A-82F0-6BF7-D9CE7C16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399B7A5-A424-330F-D084-F574BB54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5E16-E8F2-9E27-B8D1-BE5F63DB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D86-5561-8DE1-B6BE-8D7156E4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ACC0C-A16E-46B0-1973-15376BBA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D530C-1CAF-80E8-39D3-7F0D96ED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0BE83C-5295-5B51-2A18-4A07CA56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D3B72-8F6A-8B2C-970F-A05B602B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F456A41-59C4-52F4-8BEA-D837B580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72CF8A-5988-2A7F-8FAE-997F77C6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81308"/>
              </p:ext>
            </p:extLst>
          </p:nvPr>
        </p:nvGraphicFramePr>
        <p:xfrm>
          <a:off x="449144" y="869201"/>
          <a:ext cx="10695652" cy="569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26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347826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629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&lt; k 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p&gt;=0 then 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else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= k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p&lt;-1 then 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else if p=-1 then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else </a:t>
                      </a:r>
                      <a:r>
                        <a:rPr kumimoji="0" lang="en-US" sz="3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32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8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p+1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r>
                        <a:rPr kumimoji="0" lang="en-IN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&gt; k then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4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Example1: T(n)=4T(n/4)+1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r>
                        <a:rPr lang="en-IN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T(n)= O(n)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Example2: T(n)=2T(n/2)+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k=2 and p=0</a:t>
                      </a: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T(n)=O(n</a:t>
                      </a:r>
                      <a:r>
                        <a:rPr kumimoji="0" lang="en-US" sz="28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Example3 : T(n)= 3T(n/3)+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/log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k=2 and p=-1</a:t>
                      </a: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kumimoji="0" lang="en-US" sz="2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6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7E98-645C-DB05-1D10-86471D86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5517-38E7-33BE-AF2D-916CD315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A1EEC-FFA4-60AE-A0C4-F76BE627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D8BE1-370C-560D-A29F-29DFCC1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8DFEE-0623-E5FF-2A55-C3F80A4A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869" y="484321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4CAC5-8C95-9EC8-4501-4CB167BF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2AE0997-6B4F-6513-A56F-D84D655FD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D56B44-1CD4-94EA-76DB-F1295C508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06927"/>
              </p:ext>
            </p:extLst>
          </p:nvPr>
        </p:nvGraphicFramePr>
        <p:xfrm>
          <a:off x="388184" y="854440"/>
          <a:ext cx="10889416" cy="5889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708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444708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8893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&lt; k 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p&gt;=0 then 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else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= k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p&lt;-1 then 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else if p=-1 then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else </a:t>
                      </a:r>
                      <a:r>
                        <a:rPr kumimoji="0" lang="en-US" sz="3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32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8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p+1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r>
                        <a:rPr kumimoji="0" lang="en-IN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3. if 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&gt; k then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4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Example4: T(n)=2T(n/2)+n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k=1 and p=0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p+1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r>
                        <a:rPr kumimoji="0" lang="en-IN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r>
                        <a:rPr lang="en-IN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T(n)= </a:t>
                      </a: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kumimoji="0" lang="en-US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 n)</a:t>
                      </a:r>
                      <a:r>
                        <a:rPr kumimoji="0" lang="en-IN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Example5: T(n)=2T(n/2)+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n/log n</a:t>
                      </a:r>
                      <a:endParaRPr kumimoji="0" lang="en-US" sz="2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k=1 and p=-1</a:t>
                      </a: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3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32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8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T(n)=O(n</a:t>
                      </a:r>
                      <a:r>
                        <a:rPr kumimoji="0" lang="en-US" sz="28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log n) </a:t>
                      </a: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Exp6: T(n)= 3T(n/3)+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</a:t>
                      </a:r>
                      <a:r>
                        <a:rPr kumimoji="0" lang="en-US" sz="2400" b="1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sz="2400" b="0" i="0" u="none" strike="noStrike" kern="1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a=1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k=1 and p=-2</a:t>
                      </a: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sz="24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kern="1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</a:t>
                      </a:r>
                      <a: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kumimoji="0" lang="en-US" sz="2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kumimoji="0" lang="en-US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9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182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of following codes:</a:t>
            </a:r>
          </a:p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236"/>
              </p:ext>
            </p:extLst>
          </p:nvPr>
        </p:nvGraphicFramePr>
        <p:xfrm>
          <a:off x="1053736" y="1542550"/>
          <a:ext cx="10380618" cy="381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: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T(n)=2T(n/2)+1 using Master method.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T(n)=2T(n/2)+n, using Master method.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T(n)=2T(n/2)+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/log n  using Master method.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B84C3-B1C9-8BA2-B178-0AD25499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381D-1D48-F586-BC3E-190B40C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O(</a:t>
            </a:r>
            <a:r>
              <a:rPr lang="en-US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O(n</a:t>
            </a:r>
            <a:r>
              <a:rPr lang="en-US" sz="40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9FCB1E-8188-4E63-8A51-835F6A3D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8A512-4341-B4B6-56F2-5C8D262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663E686-5832-F295-A263-7CB8141B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D7AD5B-A71D-009F-D9F2-EF38BB555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9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18826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Brute Force approach for string matching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Recursive algorithm using Recursion Tree method.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will we solve recurrence relation using Recursion Tree method?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08990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6" y="854441"/>
            <a:ext cx="10743086" cy="5304864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180340" algn="l"/>
              </a:tabLs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 Theorem (Subtracting Function)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a &gt; 0 and b &gt;0 be constants, let f(n) be an asymptotically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function such that f (n) = O(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for k ≥ 0 and let T(n)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defined on the positive integers by the recurrence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T(n) =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(n−b)+f(n)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T(n) has the following asymptotic bounds: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if a &lt; 1 then T(n) = O(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if a = 1 then T(n) = O(n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 if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&gt; 1 then T(n) = O(a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EC6C-BCDE-1392-A173-0D4A0FC9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9601-1CEE-85F9-B9CE-3766F175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C973-4032-D0BB-025F-34D7A23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D361-9F0C-885E-CC17-94361E9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B31D8-5A7D-08E7-317D-AB593724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5B33-C9E1-90F9-4800-EC437C26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6F26C3E-4CD2-28D6-3F41-002BABCD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75543E-1A57-6A3B-5109-ED7CEA21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08159"/>
              </p:ext>
            </p:extLst>
          </p:nvPr>
        </p:nvGraphicFramePr>
        <p:xfrm>
          <a:off x="449144" y="1051486"/>
          <a:ext cx="10309422" cy="81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711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154711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629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T(n) = 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(n−b)+f(n) , f(n)=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kern="1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b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 if a &lt; 1 then T(n) = O(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kern="1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if a = 1 then T(n) = O(n</a:t>
                      </a:r>
                      <a:r>
                        <a:rPr lang="en-US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k+1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3. if 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&gt; 1 then T(n) = O(a</a:t>
                      </a:r>
                      <a:r>
                        <a:rPr lang="en-US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</a:t>
                      </a:r>
                      <a:r>
                        <a:rPr lang="en-US" sz="2400" kern="1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kern="1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Example1: T(n)=.8T(n-3)+n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</a:t>
                      </a:r>
                      <a:r>
                        <a:rPr lang="en-IN" sz="24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(n-b)+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a=.8  (a&lt;1) , b=3 and k=1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T(n)= O(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r>
                        <a:rPr lang="en-IN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T(n)= O(n)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Example2: T(n)=T(n-1)+n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 (a=1) ,b=2 and k=1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O(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k+1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T(n)= O(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1+1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O(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Example3 : T(n)= 3T(n-1)+n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A=3 (a&gt;1) ,b=1 and k=1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O(a</a:t>
                      </a:r>
                      <a:r>
                        <a:rPr lang="en-US" sz="2400" b="1" kern="100" baseline="300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n/b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O(3</a:t>
                      </a:r>
                      <a:r>
                        <a:rPr lang="en-US" sz="2400" b="1" kern="100" baseline="300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n/1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 O(3</a:t>
                      </a:r>
                      <a:r>
                        <a:rPr lang="en-US" sz="2400" b="1" kern="100" baseline="300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1C232-E016-C682-B05A-C68E9CE8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C214-C1BB-1851-48F8-AFA35C4B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5470-D8C2-ED15-48DD-0062BCBD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182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of following codes:</a:t>
            </a:r>
          </a:p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5F4C-4BD0-F742-16A3-8FD0D08E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E202F-AC90-52F7-7BC6-74291AD8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7B55BC-EBA6-1EEA-B3E8-A485DF5DCD02}"/>
              </a:ext>
            </a:extLst>
          </p:cNvPr>
          <p:cNvGraphicFramePr>
            <a:graphicFrameLocks noGrp="1"/>
          </p:cNvGraphicFramePr>
          <p:nvPr/>
        </p:nvGraphicFramePr>
        <p:xfrm>
          <a:off x="1053736" y="1542550"/>
          <a:ext cx="10380618" cy="381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: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T(n)=2T(n-1)+1 using Master method.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T(n)=.5T(n-1)+n, using Master method.</a:t>
                      </a: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T(n)=T(n-1)+n using Master method.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O(2</a:t>
            </a:r>
            <a:r>
              <a:rPr lang="en-US" sz="40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O(n)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O(n</a:t>
            </a:r>
            <a:r>
              <a:rPr lang="en-US" sz="40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5192</TotalTime>
  <Words>1458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Complexity Analysis Recursive  Algorithms Using Master Method    Session No.: 10 Course Name: Design and analysis of algorithm Course Code: R1UC407B Instructor Name: Pradeep Chauhan Duration: 50 Min. Date of Conduction of Class:  </vt:lpstr>
      <vt:lpstr>  Review of the key concepts:   Analysis of Time Complexity Recursive algorithm using Recursion Tree method. </vt:lpstr>
      <vt:lpstr>How will we solve recurrence relation using Recursion Tree method?    </vt:lpstr>
      <vt:lpstr>Learning Outcome:Student will be able to</vt:lpstr>
      <vt:lpstr>Session Outline</vt:lpstr>
      <vt:lpstr> Muster Theorem (Subtracting Function)  Let a &gt; 0 and b &gt;0 be constants, let f(n) be an asymptotically  positive function such that f (n) = O(nk) for k ≥ 0 and let T(n)  be defined on the positive integers by the recurrence  T(n) = aT(n−b)+f(n)  Then T(n) has the following asymptotic bounds:  1. if a &lt; 1 then T(n) = O(nk)  2. if a = 1 then T(n) = O(nk+1)  3. if if a &gt; 1 then T(n) = O(an/bnk) </vt:lpstr>
      <vt:lpstr>PowerPoint Presentation</vt:lpstr>
      <vt:lpstr>Activity-1: Think Pair Share (15 minutes) </vt:lpstr>
      <vt:lpstr>Reflection- a. O(2n) b. O(n) c. O(n2) </vt:lpstr>
      <vt:lpstr> Muster Theorem (Dividing Function)  Let a &gt;= 1 and b &gt;1 be constants, let f (n) = O(nk log p n) for k ≥ 0  and T(n) = aT(n/b)+f(n)  Then T(n) has the following asymptotic bounds:  1. if logb a &lt; k           if p&gt;=0 then T(n)=O(nk log p n) else T(n)=O(nk )  2. if logb a = k if p&lt;-1 then T(n)= O(nk ) else if p=-1 then T(n)= O(nk log log n) else T(n)=O(nk log p+1 n)   3. if logb a &gt; k then T(n)=O(nlogb a )   </vt:lpstr>
      <vt:lpstr>PowerPoint Presentation</vt:lpstr>
      <vt:lpstr>PowerPoint Presentation</vt:lpstr>
      <vt:lpstr>Activity-1: Think Pair Share (15 minutes) </vt:lpstr>
      <vt:lpstr>Reflection- a. O(n) b. O(nlog n) c. O(n2) </vt:lpstr>
      <vt:lpstr>Learning Outcomes:Student can now</vt:lpstr>
      <vt:lpstr>Post session activities  MCQ Based Quiz on LMS.   </vt:lpstr>
      <vt:lpstr>In the next session, Brute Force approach for string matching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92</cp:revision>
  <dcterms:created xsi:type="dcterms:W3CDTF">2024-08-22T06:33:55Z</dcterms:created>
  <dcterms:modified xsi:type="dcterms:W3CDTF">2025-04-01T12:45:36Z</dcterms:modified>
</cp:coreProperties>
</file>