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59" r:id="rId4"/>
    <p:sldId id="285" r:id="rId5"/>
    <p:sldId id="300" r:id="rId6"/>
    <p:sldId id="295" r:id="rId7"/>
    <p:sldId id="262" r:id="rId8"/>
    <p:sldId id="307" r:id="rId9"/>
    <p:sldId id="290" r:id="rId10"/>
    <p:sldId id="281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9437" autoAdjust="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Apply the KMP Algorithm for String Matching  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Apply the KMP Algorithm for String Matching 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 custLinFactNeighborX="-110" custLinFactNeighborY="-4579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922351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/>
            <a:t>Apply the KMP Algorithm for String Matching  </a:t>
          </a:r>
          <a:endParaRPr lang="en-US" sz="4800" kern="1200" dirty="0"/>
        </a:p>
      </dsp:txBody>
      <dsp:txXfrm>
        <a:off x="54029" y="976380"/>
        <a:ext cx="10819771" cy="173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77625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/>
            <a:t>Apply the KMP Algorithm for String Matching </a:t>
          </a:r>
          <a:endParaRPr lang="en-US" sz="4800" kern="1200" dirty="0"/>
        </a:p>
      </dsp:txBody>
      <dsp:txXfrm>
        <a:off x="54029" y="131654"/>
        <a:ext cx="10819771" cy="1736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4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Matching Using KMP Algorithm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12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Design and analysis of algorithm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R1UC407B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Pradeep Chauhan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3"/>
            <a:ext cx="10074911" cy="250475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In the next session, Brute Force approach for Knap-Sack will be discussed in detail.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440"/>
            <a:ext cx="10515600" cy="4052840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dirty="0"/>
            </a:br>
            <a:br>
              <a:rPr lang="en-US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key concepts: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27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Complexity Rabin Karp Algorithm for string Matching.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 : Student will be able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7765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16" y="484321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57442"/>
              </p:ext>
            </p:extLst>
          </p:nvPr>
        </p:nvGraphicFramePr>
        <p:xfrm>
          <a:off x="3751035" y="125939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77ABC-579C-4985-B3E6-DA66F0EEC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B57B-D94C-B6A4-50C1-E2F48329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6" y="854441"/>
            <a:ext cx="10743086" cy="530486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KMP algorithm for String Matching:</a:t>
            </a: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2A914-6F10-1460-A100-174E3E9C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4036-0DF0-8673-99F2-2406102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CB48C-3788-7541-A8E5-381ECF7B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62076-2745-FB43-2EF5-CA11F17F2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6" y="101318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EF2CFC0-0367-F02B-B2B6-D9D8C2E44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60C1D0-8CDB-ABFE-6061-A60492370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71962"/>
              </p:ext>
            </p:extLst>
          </p:nvPr>
        </p:nvGraphicFramePr>
        <p:xfrm>
          <a:off x="0" y="1090621"/>
          <a:ext cx="12192000" cy="5746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978855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18382260"/>
                    </a:ext>
                  </a:extLst>
                </a:gridCol>
              </a:tblGrid>
              <a:tr h="5746371"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void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kmp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text,String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pat) </a:t>
                      </a:r>
                    </a:p>
                    <a:p>
                      <a:r>
                        <a:rPr lang="en-IN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                        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lpsarr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[]=new int[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pat.length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()];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pat,lpsarr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int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 int j=0;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while(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text.length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     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{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if(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text.charAt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)==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pat.charAt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(j))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{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++; 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 if(j==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pat.length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i-pat.length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 j=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lpsarr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[j-1];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 }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}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else 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{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 if(j==0)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 else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 j=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lpsarr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[j-1];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}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}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void 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pat,int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lpsarr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[])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{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int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lpsarr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[0]=0; 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int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while(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pat.length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{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if(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pat.charAt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)==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pat.charAt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{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=len+1;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lpsarr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++]=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}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else 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{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if(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==0)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lpsarr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++]=0;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    else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    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lpsarr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[len-1];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   }    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IN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en-IN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4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22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CC62E-968E-688D-A461-16B8E8F1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0C6D-F2AA-642D-5F51-A8B19B0D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Activity-1: Think Pair Share (10 minutes)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62-8F36-946B-0A19-AA47C93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182"/>
            <a:ext cx="10515600" cy="4949054"/>
          </a:xfrm>
        </p:spPr>
        <p:txBody>
          <a:bodyPr>
            <a:normAutofit/>
          </a:bodyPr>
          <a:lstStyle/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86EC3-61B2-68F6-0955-50329E7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25CFA-27D0-3E01-1CC6-29B5E76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AE9C8C-77DA-3B55-F498-FF068485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11552"/>
              </p:ext>
            </p:extLst>
          </p:nvPr>
        </p:nvGraphicFramePr>
        <p:xfrm>
          <a:off x="1053736" y="1542550"/>
          <a:ext cx="10380618" cy="283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53890900"/>
                    </a:ext>
                  </a:extLst>
                </a:gridCol>
                <a:gridCol w="10172338">
                  <a:extLst>
                    <a:ext uri="{9D8B030D-6E8A-4147-A177-3AD203B41FA5}">
                      <a16:colId xmlns:a16="http://schemas.microsoft.com/office/drawing/2014/main" val="4281663194"/>
                    </a:ext>
                  </a:extLst>
                </a:gridCol>
              </a:tblGrid>
              <a:tr h="24198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 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of KMP algorithm for String Matching.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Also compare with complexity of Brute Force approach and Rabin Karp.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0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854440"/>
            <a:ext cx="11319789" cy="53048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tx2"/>
                </a:solidFill>
              </a:rPr>
              <a:t>Complexity of Rabin Karp for String Matching: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O(N*M) Where N is length of Text String and M is length of Pattern String.(Worst Case)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O(N-M+1): For best case complexity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2"/>
                </a:solidFill>
              </a:rPr>
              <a:t>Complexity of Brute Force Approach for String Matching: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O(N*M) Where N is length of Text String and M is length of Pattern String.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31D3E-CBC5-460C-EDCB-63163D86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4392-A5F2-0EDA-4730-56EDDA00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 : Student can now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53EB2-2AC8-0D19-2409-5565F053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66524-6F0C-0054-3361-45162D9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A20CECA3-2B26-6869-E975-77FC90F60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202254"/>
              </p:ext>
            </p:extLst>
          </p:nvPr>
        </p:nvGraphicFramePr>
        <p:xfrm>
          <a:off x="644056" y="2634452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A4A35C1-A537-E413-95EB-5E3C384809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91E67-9EA6-DBA3-A273-523A4F120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8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62" y="1198963"/>
            <a:ext cx="9818849" cy="3936917"/>
          </a:xfrm>
        </p:spPr>
        <p:txBody>
          <a:bodyPr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Post session activities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MCQ Based Quiz on LMS.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sz="36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5562</TotalTime>
  <Words>603</Words>
  <Application>Microsoft Office PowerPoint</Application>
  <PresentationFormat>Widescreen</PresentationFormat>
  <Paragraphs>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Georgia</vt:lpstr>
      <vt:lpstr>Times New Roman</vt:lpstr>
      <vt:lpstr>Office Theme</vt:lpstr>
      <vt:lpstr>     String Matching Using KMP Algorithm    Session No.: 12 Course Name: Design and analysis of algorithm Course Code: R1UC407B Instructor Name: Pradeep Chauhan Duration: 50 Min. Date of Conduction of Class:  </vt:lpstr>
      <vt:lpstr>  Review of the key concepts:   Analysis of Time Complexity Rabin Karp Algorithm for string Matching.</vt:lpstr>
      <vt:lpstr>Learning Outcome : Student will be able to</vt:lpstr>
      <vt:lpstr>Session Outline</vt:lpstr>
      <vt:lpstr>                                                           KMP algorithm for String Matching:               </vt:lpstr>
      <vt:lpstr>Activity-1: Think Pair Share (10 minutes) </vt:lpstr>
      <vt:lpstr>Complexity of Rabin Karp for String Matching: O(N*M) Where N is length of Text String and M is length of Pattern String.(Worst Case) O(N-M+1): For best case complexity Complexity of Brute Force Approach for String Matching: O(N*M) Where N is length of Text String and M is length of Pattern String. </vt:lpstr>
      <vt:lpstr>Learning Outcome : Student can now</vt:lpstr>
      <vt:lpstr>Post session activities  MCQ Based Quiz on LMS.   </vt:lpstr>
      <vt:lpstr>In the next session, Brute Force approach for Knap-Sack will be discussed in detail.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pradeep chauhan</cp:lastModifiedBy>
  <cp:revision>101</cp:revision>
  <dcterms:created xsi:type="dcterms:W3CDTF">2024-08-22T06:33:55Z</dcterms:created>
  <dcterms:modified xsi:type="dcterms:W3CDTF">2025-04-12T09:20:57Z</dcterms:modified>
</cp:coreProperties>
</file>