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2" r:id="rId3"/>
    <p:sldId id="257" r:id="rId4"/>
    <p:sldId id="259" r:id="rId5"/>
    <p:sldId id="285" r:id="rId6"/>
    <p:sldId id="300" r:id="rId7"/>
    <p:sldId id="295" r:id="rId8"/>
    <p:sldId id="262" r:id="rId9"/>
    <p:sldId id="307" r:id="rId10"/>
    <p:sldId id="290" r:id="rId11"/>
    <p:sldId id="281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9437" autoAdjust="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Apply the Brute Force Approach for String Matching  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Apply the Brute Force Approach for String Matching 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 custLinFactNeighborX="-110" custLinFactNeighborY="-4579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Apply the Brute Force Approach for String Matching  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77625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Apply the Brute Force Approach for String Matching </a:t>
          </a:r>
          <a:endParaRPr lang="en-US" sz="4800" kern="1200" dirty="0"/>
        </a:p>
      </dsp:txBody>
      <dsp:txXfrm>
        <a:off x="54029" y="131654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Matching Using Brute Force Method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11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Rabin Karp Algorithm for string matching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Complexity Recursive algorithm using Master Theorem method.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11378740" cy="5109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will we solve recurrence relation using Master method?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9697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6" y="854441"/>
            <a:ext cx="10743086" cy="530486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Brute Force approach for String Matching:</a:t>
            </a:r>
            <a:b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void 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patfind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(String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text,String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pat)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int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text.length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pl=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pat.length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=0,j=0;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for(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=0;i&lt;=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tl-pl;i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for(j=0;j&lt;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pl;j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{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if(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pat.charAt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(j)!=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text.charAt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i+j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break;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if(j==pl)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+" ");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b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6" y="101318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(10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3182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51773"/>
              </p:ext>
            </p:extLst>
          </p:nvPr>
        </p:nvGraphicFramePr>
        <p:xfrm>
          <a:off x="1053736" y="1542550"/>
          <a:ext cx="10380618" cy="241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10172338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complexity of Brute Force approach for String Matching.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IN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marR="359410" lvl="0" indent="-45720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AutoNum type="alphaLcPeriod"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tx2"/>
                </a:solidFill>
              </a:rPr>
              <a:t>Complexity of Brute Force Approach for String Matching: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O(N*M) Where N is length of Text String and M is length of Pattern String.</a:t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31D3E-CBC5-460C-EDCB-63163D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4392-A5F2-0EDA-4730-56EDDA0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 : Student can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3EB2-2AC8-0D19-2409-5565F05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6524-6F0C-0054-3361-45162D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20CECA3-2B26-6869-E975-77FC90F60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9138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4A35C1-A537-E413-95EB-5E3C38480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91E67-9EA6-DBA3-A273-523A4F120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5407</TotalTime>
  <Words>410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Georgia</vt:lpstr>
      <vt:lpstr>Times New Roman</vt:lpstr>
      <vt:lpstr>Office Theme</vt:lpstr>
      <vt:lpstr>     String Matching Using Brute Force Method    Session No.: 11 Course Name: Design and analysis of algorithm Course Code: R1UC407B Instructor Name: Pradeep Chauhan Duration: 50 Min. Date of Conduction of Class:  </vt:lpstr>
      <vt:lpstr>  Review of the key concepts:   Analysis of Time Complexity Recursive algorithm using Master Theorem method. </vt:lpstr>
      <vt:lpstr>How will we solve recurrence relation using Master method?    </vt:lpstr>
      <vt:lpstr>Learning Outcome:Student will be able to</vt:lpstr>
      <vt:lpstr>Session Outline</vt:lpstr>
      <vt:lpstr>                                                           Brute Force approach for String Matching:  static void  patfind(String text,String pat)  {      int tl=text.length();         int pl=pat.length();         int i=0,j=0;         for(i=0;i&lt;=tl-pl;i++)         {             for(j=0;j&lt;pl;j++)             {                if(pat.charAt(j)!=text.charAt(i+j))                 break;             }             if(j==pl)             System.out.print(i+" ");         }  }  </vt:lpstr>
      <vt:lpstr>Activity-1: Think Pair Share (10 minutes) </vt:lpstr>
      <vt:lpstr>Complexity of Brute Force Approach for String Matching: O(N*M) Where N is length of Text String and M is length of Pattern String. </vt:lpstr>
      <vt:lpstr>Learning Outcome : Student can now</vt:lpstr>
      <vt:lpstr>Post session activities  MCQ Based Quiz on LMS.   </vt:lpstr>
      <vt:lpstr>In the next session, Rabin Karp Algorithm for string matching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95</cp:revision>
  <dcterms:created xsi:type="dcterms:W3CDTF">2024-08-22T06:33:55Z</dcterms:created>
  <dcterms:modified xsi:type="dcterms:W3CDTF">2025-04-08T06:19:28Z</dcterms:modified>
</cp:coreProperties>
</file>